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</p:sldMasterIdLst>
  <p:notesMasterIdLst>
    <p:notesMasterId r:id="rId22"/>
  </p:notesMasterIdLst>
  <p:sldIdLst>
    <p:sldId id="256" r:id="rId6"/>
    <p:sldId id="268" r:id="rId7"/>
    <p:sldId id="257" r:id="rId8"/>
    <p:sldId id="258" r:id="rId9"/>
    <p:sldId id="259" r:id="rId10"/>
    <p:sldId id="260" r:id="rId11"/>
    <p:sldId id="263" r:id="rId12"/>
    <p:sldId id="262" r:id="rId13"/>
    <p:sldId id="261" r:id="rId14"/>
    <p:sldId id="272" r:id="rId15"/>
    <p:sldId id="264" r:id="rId16"/>
    <p:sldId id="265" r:id="rId17"/>
    <p:sldId id="274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80"/>
    <p:restoredTop sz="96327"/>
  </p:normalViewPr>
  <p:slideViewPr>
    <p:cSldViewPr snapToGrid="0">
      <p:cViewPr varScale="1">
        <p:scale>
          <a:sx n="81" d="100"/>
          <a:sy n="81" d="100"/>
        </p:scale>
        <p:origin x="187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svg>
</file>

<file path=ppt/media/image2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svg>
</file>

<file path=ppt/media/image38.webp>
</file>

<file path=ppt/media/image39.png>
</file>

<file path=ppt/media/image4.png>
</file>

<file path=ppt/media/image40.jpeg>
</file>

<file path=ppt/media/image41.jpeg>
</file>

<file path=ppt/media/image42.png>
</file>

<file path=ppt/media/image43.jpeg>
</file>

<file path=ppt/media/image44.png>
</file>

<file path=ppt/media/image45.jpeg>
</file>

<file path=ppt/media/image46.jpe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C0A79-BDF7-4A0B-99A7-9808AE2D126D}" type="datetimeFigureOut">
              <a:rPr lang="nl-BE" smtClean="0"/>
              <a:t>17/12/2023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DCEC16-1018-4795-A442-3CC242567D1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57354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Jonas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64368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Xander: </a:t>
            </a:r>
          </a:p>
          <a:p>
            <a:r>
              <a:rPr lang="nl-BE" dirty="0"/>
              <a:t>4 verschillende soorten topics via MQTT/</a:t>
            </a:r>
          </a:p>
          <a:p>
            <a:r>
              <a:rPr lang="nl-BE" dirty="0" err="1"/>
              <a:t>Command</a:t>
            </a:r>
            <a:r>
              <a:rPr lang="nl-BE" dirty="0"/>
              <a:t> (on= eerste effect, off = alle </a:t>
            </a:r>
            <a:r>
              <a:rPr lang="nl-BE" dirty="0" err="1"/>
              <a:t>leds</a:t>
            </a:r>
            <a:r>
              <a:rPr lang="nl-BE" dirty="0"/>
              <a:t> op 0), </a:t>
            </a:r>
            <a:r>
              <a:rPr lang="nl-BE" dirty="0" err="1"/>
              <a:t>brightness</a:t>
            </a:r>
            <a:r>
              <a:rPr lang="nl-BE" dirty="0"/>
              <a:t> = specifieke waarde doorsturen, </a:t>
            </a:r>
            <a:r>
              <a:rPr lang="nl-BE" dirty="0" err="1"/>
              <a:t>rgbw</a:t>
            </a:r>
            <a:r>
              <a:rPr lang="nl-BE" dirty="0"/>
              <a:t> = 4 waarden voor specifiek kleur, </a:t>
            </a:r>
            <a:r>
              <a:rPr lang="nl-BE" dirty="0" err="1"/>
              <a:t>effects</a:t>
            </a:r>
            <a:r>
              <a:rPr lang="nl-BE" dirty="0"/>
              <a:t> = is een van bestaande effecten tonen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10720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Jonas:</a:t>
            </a:r>
          </a:p>
          <a:p>
            <a:r>
              <a:rPr lang="nl-BE" dirty="0"/>
              <a:t>Hoe werkt onze code in grote lijnen? 7 effecten (statische effecten veranderd door bewegende want via MQTT statisch kleur zenden mogelijk)</a:t>
            </a:r>
          </a:p>
          <a:p>
            <a:r>
              <a:rPr lang="nl-BE" dirty="0"/>
              <a:t>Buttonhandling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52129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Vic:</a:t>
            </a:r>
          </a:p>
          <a:p>
            <a:r>
              <a:rPr lang="nl-BE" dirty="0"/>
              <a:t>Aantonen dat elke rij op aparte pin staat (oorspronkelijk 2 pinnen), knoppen elk op aparte pin (dender op knoppen),…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819702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Vic:</a:t>
            </a:r>
          </a:p>
          <a:p>
            <a:r>
              <a:rPr lang="nl-BE" dirty="0"/>
              <a:t>Aan welke testen werd ons product onderworpen?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Testen van code in combinatie met knoppen op allerlei mogelijke manieren (</a:t>
            </a:r>
            <a:r>
              <a:rPr lang="nl-BE" dirty="0" err="1"/>
              <a:t>cyclen</a:t>
            </a:r>
            <a:r>
              <a:rPr lang="nl-BE" dirty="0"/>
              <a:t> bij elk effect op elk moment? Overal zowel door als </a:t>
            </a:r>
            <a:r>
              <a:rPr lang="nl-BE" dirty="0" err="1"/>
              <a:t>terugcyclen</a:t>
            </a:r>
            <a:r>
              <a:rPr lang="nl-BE" dirty="0"/>
              <a:t>? 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Testen van MQTT in combinatie met bestaande code (wat als </a:t>
            </a:r>
            <a:r>
              <a:rPr lang="nl-BE" dirty="0" err="1"/>
              <a:t>mqtt</a:t>
            </a:r>
            <a:r>
              <a:rPr lang="nl-BE" dirty="0"/>
              <a:t> verzonden word tijdens effect? Wat als </a:t>
            </a:r>
            <a:r>
              <a:rPr lang="nl-BE" dirty="0" err="1"/>
              <a:t>mqtt</a:t>
            </a:r>
            <a:r>
              <a:rPr lang="nl-BE" dirty="0"/>
              <a:t> effect onderbreekt?...)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Gepaster helderheid </a:t>
            </a:r>
            <a:r>
              <a:rPr lang="nl-BE" dirty="0" err="1"/>
              <a:t>LEDs</a:t>
            </a:r>
            <a:r>
              <a:rPr lang="nl-BE" dirty="0"/>
              <a:t>? Hoeveel </a:t>
            </a:r>
            <a:r>
              <a:rPr lang="nl-BE" dirty="0" err="1"/>
              <a:t>LEDs</a:t>
            </a:r>
            <a:r>
              <a:rPr lang="nl-BE" dirty="0"/>
              <a:t> kan onze voeding aan? (zie foto)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11708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Colin:</a:t>
            </a:r>
          </a:p>
          <a:p>
            <a:r>
              <a:rPr lang="nl-BE" dirty="0"/>
              <a:t>Wat in documentatie?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Welke materialen werden gebruikt, wat voor software (</a:t>
            </a:r>
            <a:r>
              <a:rPr lang="nl-BE" dirty="0" err="1"/>
              <a:t>library</a:t>
            </a:r>
            <a:r>
              <a:rPr lang="nl-BE" dirty="0"/>
              <a:t> installeren, in C++), uitbreiding project, ondervonden problemen,…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97899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Xander: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 err="1"/>
              <a:t>Proof</a:t>
            </a:r>
            <a:r>
              <a:rPr lang="nl-BE" dirty="0"/>
              <a:t> of concept voor mogelijke uitbreiding: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O.a. grotere box (2m bij 1 bij 1), zo 3 personen. Mogelijk inklapbaar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Dubbele </a:t>
            </a:r>
            <a:r>
              <a:rPr lang="nl-BE" dirty="0" err="1"/>
              <a:t>LEDs</a:t>
            </a:r>
            <a:r>
              <a:rPr lang="nl-BE" dirty="0"/>
              <a:t> die naar spiegels en publiek schijnen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Sterkere voeding want meer </a:t>
            </a:r>
            <a:r>
              <a:rPr lang="nl-BE" dirty="0" err="1"/>
              <a:t>LEDs</a:t>
            </a:r>
            <a:r>
              <a:rPr lang="nl-BE" dirty="0"/>
              <a:t> (+/- 25 X 2)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Veel meer voorstellen, mogelijke verbeteringen en andere ondervonden problemen in </a:t>
            </a:r>
            <a:r>
              <a:rPr lang="nl-BE" dirty="0" err="1"/>
              <a:t>readme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614903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Jonas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54123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Jonas (elk eigen naam)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70886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Xander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91690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Xander</a:t>
            </a: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53165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Colin: </a:t>
            </a:r>
          </a:p>
          <a:p>
            <a:r>
              <a:rPr lang="nl-BE" dirty="0"/>
              <a:t>Grootte box is 70 bij 70 bij 70, ideaal voor portretfoto 1 a 2 personen</a:t>
            </a:r>
          </a:p>
          <a:p>
            <a:r>
              <a:rPr lang="nl-BE" dirty="0" err="1"/>
              <a:t>Mbf</a:t>
            </a:r>
            <a:r>
              <a:rPr lang="nl-BE" dirty="0"/>
              <a:t> als gebruikte houttype: sterk en makkelijk om in te boren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65193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Colin:</a:t>
            </a:r>
          </a:p>
          <a:p>
            <a:r>
              <a:rPr lang="nl-BE" dirty="0"/>
              <a:t>Spiegelfolie want veel goedkoper en effect gelijkaardig als echte spiegels. Ook veel minder zwaar en makkelijker om in te boren.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0474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Colin:</a:t>
            </a:r>
          </a:p>
          <a:p>
            <a:r>
              <a:rPr lang="nl-BE" dirty="0"/>
              <a:t>Via 2 knoppen mogelijk om te veranderen van effect (ene knop is ‘volgende’, andere ‘terug’)</a:t>
            </a:r>
          </a:p>
          <a:p>
            <a:r>
              <a:rPr lang="nl-BE" dirty="0"/>
              <a:t>Aan binnenkant van box zodat ze opvallen voor publiek</a:t>
            </a:r>
          </a:p>
          <a:p>
            <a:r>
              <a:rPr lang="nl-BE" dirty="0"/>
              <a:t>Elke knop staat op aparte pin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78130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Vic:</a:t>
            </a:r>
          </a:p>
          <a:p>
            <a:r>
              <a:rPr lang="nl-BE" dirty="0" err="1"/>
              <a:t>LEDstrips</a:t>
            </a:r>
            <a:r>
              <a:rPr lang="nl-BE" dirty="0"/>
              <a:t>:</a:t>
            </a:r>
          </a:p>
          <a:p>
            <a:r>
              <a:rPr lang="nl-BE" dirty="0"/>
              <a:t>5V,…</a:t>
            </a:r>
          </a:p>
          <a:p>
            <a:r>
              <a:rPr lang="nl-BE" dirty="0"/>
              <a:t>Enkelzijdig (door budget, dubbelzijdig beter want zowel naar publiek als spiegels, uitgebreid in documentatie)</a:t>
            </a:r>
          </a:p>
          <a:p>
            <a:r>
              <a:rPr lang="nl-BE" dirty="0"/>
              <a:t>Elke rij heeft eigen </a:t>
            </a:r>
            <a:r>
              <a:rPr lang="nl-BE" dirty="0" err="1"/>
              <a:t>datapin</a:t>
            </a:r>
            <a:r>
              <a:rPr lang="nl-BE" dirty="0"/>
              <a:t>, zo meer mogelijkheden voor led effecten</a:t>
            </a:r>
          </a:p>
          <a:p>
            <a:r>
              <a:rPr lang="nl-BE" dirty="0"/>
              <a:t>Foto’s: testen of alle </a:t>
            </a:r>
            <a:r>
              <a:rPr lang="nl-BE" dirty="0" err="1"/>
              <a:t>leds</a:t>
            </a:r>
            <a:r>
              <a:rPr lang="nl-BE" dirty="0"/>
              <a:t> werken en oorspronkelijke plaatsing </a:t>
            </a:r>
            <a:r>
              <a:rPr lang="nl-BE" dirty="0" err="1"/>
              <a:t>leds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981294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Vic:</a:t>
            </a:r>
          </a:p>
          <a:p>
            <a:r>
              <a:rPr lang="nl-BE" dirty="0"/>
              <a:t>Voor aansturing ESP32 gebruikt;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Voldoende pinnen voor ons voorbeeld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dirty="0"/>
              <a:t>MQTT ondersteunt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CEC16-1018-4795-A442-3CC242567D19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31132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8.emf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1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7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Tijdelijke aanduiding voor tekst 11">
            <a:extLst>
              <a:ext uri="{FF2B5EF4-FFF2-40B4-BE49-F238E27FC236}">
                <a16:creationId xmlns:a16="http://schemas.microsoft.com/office/drawing/2014/main" id="{A489C754-9792-694A-811D-5E07DC627E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9B710E20-DC3F-8F45-A47B-E52FF60B3DF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56F491A3-A800-B442-92B6-A06166A0588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09189771-1FCC-9E46-81F5-BB02B62C8EBF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1C1AB439-AA8B-3C46-8D59-E9716F19684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ECAAEF93-C515-F14D-A943-6A791474C0A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A20EC821-7480-AC4E-B82A-CE8949EBB27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8C8FDC8A-69AC-5D48-8D2C-ADEA15F8D91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593BCAC8-7B6F-FC41-9768-63619692EFB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0038E545-757D-5C49-BC07-E58386D1A3C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8801C5D5-8413-E443-877B-380DBC72FA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CC7DB41B-25CD-5142-87B6-432044741FE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F196AB3F-753D-8A46-9137-B8E508E4F9F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664A65A6-4272-2A47-A74D-F545E18468A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F2DED663-FEFE-3347-9443-D152987A33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59639624-8650-5144-A1A2-8B64FCF171A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D95EB69F-13CA-6447-9CEA-D5C2C053105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3FB45C4D-F702-B844-9E09-373CD6F558B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26E95158-90C4-1A46-81B2-3586F3453DC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7" name="Tijdelijke aanduiding voor afbeelding 96">
            <a:extLst>
              <a:ext uri="{FF2B5EF4-FFF2-40B4-BE49-F238E27FC236}">
                <a16:creationId xmlns:a16="http://schemas.microsoft.com/office/drawing/2014/main" id="{497EE930-293A-A544-8691-76C640B5BF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94538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5C07E337-7810-7147-AAA3-79B0FB218C84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CC326408-8F8A-F64C-835F-6C70AFFFD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7BC91CF-BCC8-4C4C-A7EA-11C447554EE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65531DB2-3244-8244-AD31-82AEB754BF1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5FB52D56-6D6B-7146-9263-824CBB02F90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72A1B4CA-4146-7347-909A-7E34BA16DBD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0AFC9606-6B5B-9E4A-A0AA-C9DFAE5CD966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D93C43A2-7FD7-F043-97F1-AE946E209ACF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B9D7E333-47E2-9844-A92A-28AC21205F8A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78CDCEC7-8A88-064F-986A-2339144A4D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148101B1-73D6-ED40-B2C7-CE14D624A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3607D7C3-C9D5-5D4E-8496-DCB600B4B4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972A68FF-19AE-834A-B44F-F9A70158D6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BD953442-2A59-5D4F-AFD0-413F33D31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0F457432-259F-4F4B-994D-DAEC7B2AA7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7FD04DAD-E869-2247-8F23-D3F4A41085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A2E23206-F27C-B04E-BCB5-CD02BF8B142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31559260-D847-DF40-9DD2-9A73CA96F8C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0C47E246-673C-DC4D-9E51-4A5765C5E6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3E62A7AE-1549-DF42-AA67-6CB63686CB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755A708-26D8-1D49-9BA9-2DEC43FE1B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DD3592AF-D239-734B-9210-1D4C0E61A8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16A6C197-D76F-BF45-8809-F4C5E0F9CC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D0693BE5-E61E-7543-9440-6D880220496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E65AEC4A-717D-374C-AA62-601DCCB1A6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57DDD2-42A2-2241-B69A-6960BA030F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0E73999A-D362-8A49-A7D7-62D81BB949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A2FB6D97-97D4-6145-B669-E5DFC85EEDE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FB1C017A-69D8-9847-93AD-2261816EBE38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5CF834A-D4DA-5740-8FA3-ECFEF821A1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16ED924D-16EA-1242-B06C-E1DB06262F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09AD7593-9379-634D-8A8A-25E2C7A93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36F24676-E1BF-9849-AD8A-3F92002DAA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41989D38-1287-1743-A173-1C4666DE68B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44587F22-B725-564B-BD87-B9B8C43962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EAE552B-1F2F-3147-8F5A-13E809B49A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232AD296-5CD0-3643-B356-6A1A6B7B89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FF9A8B9-BB36-3F4F-9E8E-47AC79ABE3C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339B46B9-CBC3-8C4B-B780-DDA2D9DCF2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35266F59-D810-9F4D-90FC-B025CE0D834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0E820FF9-E412-C545-87D6-981FEB19E1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04054E5-B87C-E040-87D6-9A2225A5C5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E7446E74-8471-D542-8391-ADDFFC103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D9391916-4841-3F48-BBB7-F27375AB0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0502171C-2322-D343-9D5D-E851D4F628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F3AB1A4-A358-584E-8D5B-B66D2F97626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33F7490A-AB6D-0C49-96CA-465C98BEA92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420EACB-4EB8-8942-B11B-0F0FED89DE9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3DAA9C3-731F-A142-B247-397576D870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176F659-58F6-7A4E-9E58-7D7C876F7D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8B9E865-630D-1A4E-9A67-B8EF0680C9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26D64A4-92FC-4748-BB27-DA7935A1B2A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8458D9A2-A761-764B-A1CD-B007E0708A2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9A2FD3A4-E98E-6748-8E53-DC4183400D2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32DAD44-BB75-2C4E-BC03-A061CED1E1A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174ED149-9577-B342-891B-C365C4612CE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AFCF62F-6363-704E-9816-46AE0D28BED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36A15F-9D18-6340-A655-EC779226B2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DD00C6A-FE08-D441-822C-A559887308D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3CDCCCC-A1B5-9D41-AA5E-AD2191B37AE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E9CDA95-D08C-5B49-8344-1FD67300907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B325B697-3C8B-BE4F-A522-74411BA700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30739A-6BA8-0745-A41E-9909C71A6DC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480CAC81-EE96-FC4F-849C-D8C7E18D8D2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D4537EF6-FA3C-DE4A-9567-0DC218194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1F87A17E-5374-6246-A876-3DC242F572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54ACDCD7-5562-E741-989D-9E4491E2FAC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7DCF6F21-23AD-7E46-A739-8D8673B29C2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D496EB47-ACB8-1D45-B5C0-12F7671C107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177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CE832A2A-00B2-4C1E-894A-A6F72B1ABF71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625F3CC-0EC0-4945-9C3A-A3BB9C60F6BA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D24D0BF-C158-4CDA-875E-C822DD37F9D1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C91CB29D-ECEE-4672-A3A3-C08EE3BD3092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AF9D818-36B5-4CB5-A87B-D9EF2A1723FD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4C2AEA73-804D-42A6-80EB-83B2F8D501E9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4AB2824-571D-4659-9DAB-16695596E14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6B77CF07-7637-4704-87EF-8A3ECC2B7DF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9BC6633-6F12-460D-8641-B2CE0A609C5B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6" name="Vrije vorm: vorm 61">
                <a:extLst>
                  <a:ext uri="{FF2B5EF4-FFF2-40B4-BE49-F238E27FC236}">
                    <a16:creationId xmlns:a16="http://schemas.microsoft.com/office/drawing/2014/main" id="{F3059999-A785-4E60-85D2-03496944164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323D689D-AB4E-4F33-A076-B397DBE4FC1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A367CF49-3762-4169-BDDA-2DCA3214529E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FE776F93-7F3C-4EC2-ACF3-2499791058A4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99319B63-D21D-4537-8975-7327FB23741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8FC9CEB1-2FF3-4CAB-9F48-458EF0D09267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B094BD3B-5A7F-4D48-B653-19380098000E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0" name="Groep 39">
                  <a:extLst>
                    <a:ext uri="{FF2B5EF4-FFF2-40B4-BE49-F238E27FC236}">
                      <a16:creationId xmlns:a16="http://schemas.microsoft.com/office/drawing/2014/main" id="{F143B4DC-1B61-4526-9EAE-701DB58DCA9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0" name="Rechte verbindingslijn 49">
                    <a:extLst>
                      <a:ext uri="{FF2B5EF4-FFF2-40B4-BE49-F238E27FC236}">
                        <a16:creationId xmlns:a16="http://schemas.microsoft.com/office/drawing/2014/main" id="{D573E077-20E4-4BC6-9544-39470F84B98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B124A15-4B53-4AE0-A626-817EFC471B6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2" name="Groep 51">
                    <a:extLst>
                      <a:ext uri="{FF2B5EF4-FFF2-40B4-BE49-F238E27FC236}">
                        <a16:creationId xmlns:a16="http://schemas.microsoft.com/office/drawing/2014/main" id="{CF795E4C-03BC-4B38-B2EF-5E8BE55A7D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02BC15A-961B-4150-804C-99DCCC9DC0C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9AD7AF5-8126-4C36-A56E-B6508C8388E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F348443-A9BE-42E4-835F-6948BC06076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5A8C226B-1173-4DA3-AB14-D4EBCF274A8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1" name="Rechte verbindingslijn 40">
                  <a:extLst>
                    <a:ext uri="{FF2B5EF4-FFF2-40B4-BE49-F238E27FC236}">
                      <a16:creationId xmlns:a16="http://schemas.microsoft.com/office/drawing/2014/main" id="{419938B5-A181-484B-964B-DB3DFDA6654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863544A3-EFCC-4BD4-B38A-66D7F125D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A861A21-8543-4F8B-8BD7-B84B7AE9722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2DED62A-8283-46C7-923E-87D5AEFC061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DA2E97D6-F0DD-48FB-8460-B0E9F060C32C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2FAEBC65-CF43-40B0-BD8B-B4DAF633098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76B8BE77-0E81-45FF-AD2D-460A5F95C2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8" name="Rechthoek: afgeronde bovenhoeken 74">
                    <a:extLst>
                      <a:ext uri="{FF2B5EF4-FFF2-40B4-BE49-F238E27FC236}">
                        <a16:creationId xmlns:a16="http://schemas.microsoft.com/office/drawing/2014/main" id="{3AEF0F3E-7DA8-4EEE-A984-9682ECD745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Gelijkbenige driehoek 75">
                    <a:extLst>
                      <a:ext uri="{FF2B5EF4-FFF2-40B4-BE49-F238E27FC236}">
                        <a16:creationId xmlns:a16="http://schemas.microsoft.com/office/drawing/2014/main" id="{7CF4213C-2CD6-4D4D-A0C7-4244AB8071A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0A996AA-ABAD-4660-8D3C-4C45329C0F09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AAE776C-E92E-429B-BB40-E2E2963BB177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23F1713D-B41B-410B-9939-6461D2E54C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93E01C0-C77E-45C1-B756-224E3598A35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ACBDC67-8BF2-4A41-989A-A711A2AE2D6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E270A8BA-EEAF-431E-AB79-34EC0092FBBB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AF71DED-7445-49B9-BA0F-F20F9ED2434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AA2F5D3C-5DED-4EF1-85ED-E1FD41F7291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1" name="Gelijkbenige driehoek 56">
                <a:extLst>
                  <a:ext uri="{FF2B5EF4-FFF2-40B4-BE49-F238E27FC236}">
                    <a16:creationId xmlns:a16="http://schemas.microsoft.com/office/drawing/2014/main" id="{9E59317E-6B7B-4589-86F3-2774A0DF8E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D733C08-3E9C-43B6-AE8B-D5CBB11C100E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BBE69C4D-A04D-41B6-843B-002360D0D5BA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24D79DA2-C2C7-4731-802A-5069760C3669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FDEB7A25-9A9D-49B8-869D-AFEFBAB4F431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9A80BCA8-2E1C-4700-B62E-E3C79158A7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75A2591-3DAA-4E01-98D8-3095E0A06597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0" name="Graphic 2">
            <a:extLst>
              <a:ext uri="{FF2B5EF4-FFF2-40B4-BE49-F238E27FC236}">
                <a16:creationId xmlns:a16="http://schemas.microsoft.com/office/drawing/2014/main" id="{2649E28E-B205-E247-B1CC-CF6850CCF6B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1" name="Vrije vorm 60">
              <a:extLst>
                <a:ext uri="{FF2B5EF4-FFF2-40B4-BE49-F238E27FC236}">
                  <a16:creationId xmlns:a16="http://schemas.microsoft.com/office/drawing/2014/main" id="{5FDAC210-0B39-6D43-AE2A-96BC2778D2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B18DEDDB-E17E-A24C-972F-A54DE0022BE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0FE93D5-F6B5-554D-8F76-339469916A2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4" name="Graphic 2">
              <a:extLst>
                <a:ext uri="{FF2B5EF4-FFF2-40B4-BE49-F238E27FC236}">
                  <a16:creationId xmlns:a16="http://schemas.microsoft.com/office/drawing/2014/main" id="{DF146F75-0B2B-A64C-827F-F3C79145A31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84B5886-51E2-2D46-802A-BD91C2C430F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69AFD5F9-C256-BE47-8E34-92E36239ACC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918395C-0FD5-AA44-8DA7-D2F9A51D62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484625E-20BF-AB4D-9E97-5D5B0D332ED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F515355-32DE-8348-A155-C4BF8D01E04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08B8C5D-F2CD-3043-B6CE-B551F44811B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1ADAE0FA-5C55-6A46-810D-8A1A1837C65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3C4E2899-A77A-0447-8159-721E91E57D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75F4D695-938C-4647-876A-008F7894D4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DC21F83-12C8-4D43-9540-F51BDCCA605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E95CA2B-2910-0549-A9E1-58E0AE013F0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EF0DA5D-852C-9745-9E54-F4C40A859E7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3CFF8D25-7DD9-2A42-947E-BE87DF7D131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0550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7E70B4B-E7CE-4E02-A30C-26444A8E412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7BFB1F9-0258-487B-831E-92421541133E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0C3D25B-74EC-451E-BEC6-ED050D6E3D8B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B72A207-EF24-45BE-A047-0D147C074934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98077E5-1FB8-483C-BFC5-6D558467B61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6463D831-400C-4FA1-B201-D5D52D7A317F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2B55EC16-7029-45BF-BCAC-BDF4B2C38F9B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6F15FB9-88D9-4A3A-AE38-D19AEE8A810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98F5436F-BB7E-401E-9014-CDCD7DD59241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A72D4584-F49B-4D5C-B6C9-83E8F71634DB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D0070488-EE51-4ADB-922B-2CF1B25307F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B7863346-7A62-45AD-A19D-B6EEC6A5DA7A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8C9C478-B933-418A-A4BE-40E5C28EFA1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213754D-49B6-4A32-94B6-192D09BE9824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93E803FA-3B5D-4F49-9750-79BBA0234420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D6B656A-A90A-4466-AE76-2FF3627CB8D1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9E8694D-F572-43A4-A225-BB3B47AF271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1B8258C-2027-4559-BA42-93993EF57E9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3DC5E4E-14C2-40C8-8693-AB823C653A5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F0CA57A6-B153-4C53-9F18-98A0F783C92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130C4D19-D3D4-407F-9591-329618D2C83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C5FB59BC-598F-4B1C-9309-0F47EA8FB26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DC214AA-47D3-4A61-A512-35D04BCF65CD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3546DD72-7D0F-4CC1-9570-5111A33A8E3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945F5491-FD86-4194-B47C-99FCC37CF00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987B529B-CA09-49F1-8C13-E9C65DA6CB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AD33D54-4F56-4175-A5BC-587D02986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5F07A56D-1122-4AF0-9DE1-1DFA56898B2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DBAEB717-A31E-445A-B486-15173E09CDC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92416594-22EE-4489-8C7B-570A4906054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401E5F6-6B9A-41AD-B63F-2D567D5EC3B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5163B424-2187-4C3F-BCCE-6250C4986C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6AF30079-0672-4B9C-A7A0-87B188E4675C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9519E57-4494-475D-B4A5-4D91686EB92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766B3E70-9107-4717-9D13-E3BBAAB42F9C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7C5EFB8-92BF-410A-99D7-B083AF328E8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22B1CD91-A27C-402A-B941-61B2294DAE02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2A0239E-70B0-4038-87E4-8C6863E3BF08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C63D1FE-7D42-4EA1-A1F1-8207710F6C3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CAE0E71-0FEA-4BB3-B12A-8BA5A21704B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7AE4BBC-B48A-42F1-BFD4-92C27C6702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ECCB1114-D78E-460B-AA4B-6F1B1D7DB8F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7D768B2-C376-485B-AE67-313FA2BC94CF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6BF0C1A9-9C5E-4034-B478-958ED3C76A2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1C5653C9-575C-40FC-95DC-AD47A398896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3A1753CF-40C2-47CF-A0A2-772262818D8C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1625A373-F038-4040-B082-63A3179076F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C1C6873D-330E-4416-BEDC-BF68215272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FD0DA414-BDCF-D045-B63F-ACCABEE3BF0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8E1A71DF-E730-8A4D-A31C-64881B616C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255958D3-FD93-BC45-A498-6579826C1B59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1E022B85-6B19-614F-9826-9B5C1ED0ECF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AB26E84F-10DD-C542-849D-65B46748C07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2020E2AD-F928-114D-AF09-693A40CBBB3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4956C03-2128-F54E-964A-FB15E50118EB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CA0F58F-F55E-F64C-A6C0-91355D7923E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E1AD5E80-C624-8147-8EB7-3FBD761006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3D5B54D7-ACD2-1044-BF33-5D138FF781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F30D121B-3479-6148-B983-7C5A0CA351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B50518C-8EB4-B840-86F7-57D8CA2C80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2E070366-9040-E443-A068-20C1968498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58A1C2A-BE9E-D54B-8141-34B76DE8061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E23BE74F-7680-ED4B-B216-EB6F7AEA83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102EFF0-F0BD-7746-8B7D-041AFD817E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FB30A0D6-ECA3-2E48-B71D-D301BC1AE75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36F08321-F991-1947-A05B-0046A14C1D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61E5A8DA-5281-1341-B616-507CF765BD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1A963E6E-3496-094A-8809-33209AFC2D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677D009A-9EBE-3F47-BF48-313ABEE0F2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FD664C5F-216E-614A-9BDE-CE9E0F3CDCE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B86FD586-52A2-244E-A2C8-D145607CBD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433220F4-A0EB-1647-8285-BB48A1AEB8F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4F2E380D-11BF-1145-9228-F496281AF6D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ECFB3D6-8132-7946-892A-0F4E9B4D5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BC21E0C1-36B8-AC47-846D-AC97BC6BF40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E6B5C62A-DD88-C544-93D0-B68B6F341A9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AF1DCE24-5416-4041-8418-879BBFF6FAA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C83DC9A4-BC87-F64E-BB82-2668D488C4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902DDBEF-F141-7E49-9308-8F12AA38B77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FDA4E2E-922F-C641-85B1-31C9253D79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BB02F1B0-945B-3845-A866-BAD969B08D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374B027-269C-2A4A-AFC5-DCC77646F3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DDD52CD-1A77-914A-B752-F0FABDC99D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CD52E2AE-8084-ED4B-92DC-831239B25B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54B1356C-9CE9-D645-AA6D-1B01180FB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C8D9551B-093F-8E47-8A16-44DD17A1A14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F3106501-1BCB-ED4E-BCC4-BF5D1184BA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87EF09-3761-3B43-AC9A-FDB20C0FA3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69609CAC-403C-6649-8B56-E2BD53EEEB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5A220DD-3676-6C4F-AF07-213526D2F1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3D9B24B7-F719-DC4E-8F2D-F46688806A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C74BB71-7CD9-0840-951F-7AA80C967C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08B78BD-BF04-C241-A984-D1CA8AF7C1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AD03B07-E079-7C49-8C59-EAAB19EEAD2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8A8156D0-85B7-6045-A253-43439B7CFD6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E279C2D5-2FD1-E545-A5AA-C6234D7E4A5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FEB262D-BE4E-154A-ABB7-EBB49A7D1FA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0E6A21A1-8A81-A64F-9B72-EB2E9C6D155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4B18A92E-189F-F840-9B0D-2E61031546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FB9AADA1-C86C-2346-931D-2AE1935F5B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0D08E994-61A0-F84B-8D0F-EA4FE390B5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CC4F8096-D675-EE49-AB3F-7342427C39D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436FE9C3-CD51-884A-AC03-248B245F008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98232B75-3E88-1B48-969A-9F18BB33C8B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CB8128B7-3FAB-B94C-B2C4-0200D50B55B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8E1E3486-808B-3549-93F1-9D08594A249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69DB0C2-BE09-064F-B3AE-0D43E1BB818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12CCA3F3-9F23-374D-BD11-D5E277B4D66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B879EE1A-A8DC-C148-AAF6-332158C1587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3135032C-78D2-1D45-87C1-A5D0D6984DB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EE72B044-1938-8D41-9558-A97A574FF0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62CA95DE-36D0-244D-A005-ED980F01427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3534B6B2-91EA-7042-BB55-AA6FE363918C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637EBD27-C6E9-C841-ABF7-4F237D9387AB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16E85A6-9718-FE4A-8FD9-C64FCD6CB02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27C301CE-A6F7-B34D-B0DE-657EE8F7771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0A7E3A84-51E1-A94E-BAC8-73919E84C5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628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88F7E96C-BC53-46DE-A67A-F0E492FB71A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9F68071-B84A-4914-A117-A62AE4EABC6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F9D856C-BBA0-49E7-BFA4-30B88CAD4B07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294C51F-DE4E-4091-807D-86D7264F213C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8DB0FB33-8C05-43CE-B454-F7DA3714F1A8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6161667-F296-4479-8936-A93560AE66C8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45BBA696-2C98-46E7-8F7C-B480C8B092B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4410DEFE-5CC6-4739-A166-C0C962149B93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B9D835DB-79F0-49C6-AF7B-3EABDB4B4CFD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552400BC-655C-447E-9678-DA945167770F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65E8DB20-C71E-451B-807C-93CDB3A1D18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33AE7C2-4A75-4051-985C-7D91C911E4D4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75359EB-C760-493E-8803-4C2D320B4EBC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AB633E0A-25AA-45FD-83E2-8ABABA5FF97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2604C144-B81D-46DB-B5FA-2CF2313B992D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B37D9B3-1A4C-4510-9EE8-81054D72CD0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CFF8F2A9-85CB-414A-A4EB-EDFEB1B8E70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78C305EB-9F68-4B22-91F6-AD708DF555F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3BA57F-7663-4F00-9C75-77343D6E863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A50B02A-249D-4A72-A6C8-F8E4D4826F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C7260580-5402-4371-B1BE-685BBE14C39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9345FBA5-8A45-4A28-AF95-0ACA0AF980D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A35B18E-4D09-4847-93AB-41EDD511103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0DACF8F9-A2C2-42C1-A587-CB3AAC69A68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1FCB8171-8050-4BDB-84F6-B9EC5568F6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39D80A9A-C3D5-4073-9ABB-420A9DF474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17CFB357-D30E-4D9F-8992-0F8B0ED9906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F009FC6C-A0D4-4EAF-9C2F-B00008581D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B5D1BD9-0307-4587-BD8E-DEE40048BA90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EFB45F86-BB97-40B7-8D74-DCCD93ECDCCB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1F3BE84E-4EA4-4594-84B9-FFF7F0B754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99E6D39B-DACA-4011-943A-6BFE4F01CD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B070219D-789E-41E2-B3E3-AFF00CB25C9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DD145E2-0D72-4EA4-81B4-34D3C5CE5FE8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EAB115F-2C64-499D-B948-663FD99CB211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7AD9B517-75EB-4F65-BEA8-5BBC241CCCE6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3EA6348-80DA-4159-80D1-357C26765E1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F7BA627B-E133-4867-9E0B-CD7A163D61A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81F6F280-CC46-4D8B-8958-F421E88E277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8FF483A6-3B7C-41AA-9214-700870325F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62E8C72C-7378-491D-B565-E2EFE23ADE8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9E7DD67D-A20C-47EC-984C-7E7D274A670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BE8CC2B-05AC-49B6-82CE-5BB362115875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C3C49F6C-6DC6-4499-BDA0-6D0C5D19A5D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28E049A-2F8D-426F-8082-D1D722AC0DD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74B344FC-C5A3-47C3-854A-E0315F4A748A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2887A8E4-978B-4963-AF04-30FA963FB456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ED4D27D0-9C82-4AB3-BCE5-A389452D081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E063C413-4A1F-E340-8652-95DD2B9D7E8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0623A53-47AA-C64A-846C-399FAE8F1D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C0D802B0-A30F-1C43-BB83-B9A03605892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4119D8C-47DD-BE4E-B599-4971CD25E6F9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9DE220-3794-7740-8AEC-9C3F43D01E2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37EC158B-BCFE-D34B-9FB4-9F92992088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D97A703B-68F5-914D-8A83-FBA1DD5C44C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89627FC-515D-9544-97B4-ADF1BDCB838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B6F0459A-3DEA-5E4C-8649-C608B52FD0A0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7B33B602-66A9-D742-9BC3-3C3D4F22D83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ECD91EE1-1D76-264B-B747-A41DAFBAD3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851E484-C9C8-DA4C-9CA8-AF6C9B8B17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7B26C1A8-B0CF-3445-8DD9-D0CEC40FE5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1C6A790-14E8-2C4E-8F03-36C4EF81F9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94963E93-ABA5-0944-83FD-E28FAE400C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2D106C0-F647-964F-B352-702EC72714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08EA1D0-C9A9-8947-89E6-B607F5C6C09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5123C0EC-2B37-E54D-88EF-34F2B19A34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DEB52815-5119-CB4F-B762-8A8BED542C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41BFB207-EE0D-F54C-AD34-AC2D6F24C6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95C04FA0-F32E-FC4B-A853-9AFEC4D21B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5D29CB0D-FF74-424B-8385-07564C2438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520DE9B1-6A9A-7B4B-B9D2-D595721C38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6EC9470D-B66A-354A-B730-4731844876A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544A8F4F-88E4-F44E-8058-A0B8BB2307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54D7C12A-80A2-9944-96A5-F29CB5DD9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46C0B59E-CD09-C248-9263-A72505410C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7B08069E-4DD9-844D-9E1C-AFEF5650736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5B20051F-36E7-8B41-90D9-C8AA992266A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B6FA1A3A-0B5E-FF4D-9DAA-50C170C933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6129348F-F713-0F40-AFAC-8221C3A80C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5BBC2E88-6805-EC44-A459-077B85D9B6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5E87336D-D7D4-474A-B9C0-8FAF0B564F0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CC03F644-1320-ED4C-A86B-3FF28592A6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3AB699FC-E1A5-7347-A097-2EA6AB26A6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496B3E2-FD9C-4247-9450-7C02F54B0A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31E638CF-89B7-594D-8DE0-1856188647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122032E6-A098-0C44-8B94-CF8B5657B94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05453B4-4019-7D45-BD1A-9CC75DD0C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21F6FF1C-F350-1444-82F6-D2AF30EB7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95314AB7-4FF2-084A-A683-19572863B3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B07F491-A094-FD44-A4A0-83D8F945EB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4CEB056-4F89-2049-A42E-F93597EE44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A6FEDF4-36D3-CF4E-ACE1-050E9F6D2E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201CA816-9878-E344-BD65-9BB8D1C5B5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0428790-A729-9F43-9DC3-71BCCECE4BF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53FB7503-BA5C-F241-BEEC-AE83C167D8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312F60BD-036D-A741-A485-BBC851A7A8C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75861FE7-07DD-0740-B283-2BA21258CE1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1174489C-08F0-524B-9741-14BB72003F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CC6DE8AE-0C81-A749-817C-31E8E2A35F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6D3FC367-3151-E94F-A6B3-DDDCE7A1592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E83CB1E0-9BBB-2840-BBD3-DEE48F6F0C4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543B5031-195E-C24E-A95E-8656F6411FB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E9B0C9A1-78FF-B246-8B57-07089141BF2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C4A08146-EF37-2C4B-9D11-6E6340B9B2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3C997DA9-9F90-8741-8E7A-E507511ADF1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05766A3F-66E7-4B4C-B185-251CDF1D210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917A844-2E15-A047-A919-8556BDC8996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6B5ECBD4-37AE-0D4D-A6FD-82B1E65BF8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8E652C8-5717-704B-B0A4-CB5819696D9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BB29E352-A6B6-254D-8AAB-CE235D7E358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C8474514-0090-5649-8455-B388B286566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F0A99DC-BE8E-4C40-A69C-286D92277EE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F07FD276-98FB-274A-B9D7-4BBB5AD77B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666BAB-99AF-A544-829D-F9093A0BD00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3131CB67-004E-9E49-9127-229F416E819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F2BCE338-E895-9540-9759-CBF16F7BE5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C9F771E-DBE1-CA4D-A533-A37969ACD57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0243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0FAEAC7-0C17-4570-B3A6-5BAD1D06E03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4030037-616F-495E-B0F7-5C5F0F744FE2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C42BD55-40BC-48F6-AC89-29C22355716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22F3E9C8-2732-4CA4-8CD4-1DF52C2FA1C1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9F611AE6-50B8-47B2-8B8C-A595578FA96A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E57B49FF-9B13-4D4A-8E5E-AA5576C4CE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CC53E82-2FD6-40B5-93A3-EE4A251D8B52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0FE4977-BC86-474B-A526-9A76C91FBB39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A268CA0-C19A-4BDD-BA0F-E9D065DD916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8B115955-EEFE-471C-860F-745DB43BD1D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B35D4B28-2666-4AEE-90A1-74E7B9A7C8F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EFFC261C-62F1-4936-9935-BE435AF32CC5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CE6D26C-F3F9-4CE6-9B0A-2953714DD90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050D3B7F-5A61-47B2-B41C-D602B3DC9885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9DBA60D-C172-48AC-90FC-B7511BB1479A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D2F95A36-4F21-499C-9C05-B1F300D13A50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362048F-79D2-4415-A2FB-465BC4EB72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4650C289-9A57-4F9A-9F0E-8F57F7AC013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022EA1-994A-4C54-8C9C-A28D50349DB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FC0F6D4-0CF0-44EF-97DD-78C893ED802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EBEB588-21B1-4642-8A54-F1B1205A677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C8539BC-530C-4F65-8DC5-00E10DA56CA7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A7D2011-D69E-4AB2-9209-00E6833EC1C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617A353B-C69F-4F37-A3B2-B86BEDEF4A5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30524002-6663-4345-AD67-95D0B898AB1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86CD039-B629-4A6A-B66C-8AA3DD994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A6C8F90-FE23-4B9D-94E0-FBA09FC27F0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A403D827-CFFF-463A-A193-4AE5E9DA00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97EE6593-3421-44CA-AAC5-F0339212C696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6C63963D-4505-4599-93FE-AD87A3FB514C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829EE708-115A-45CF-BD2A-95D049550C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12C35959-A7AD-460B-B6C2-E88B7260540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C1444E63-227F-4C2E-B4D9-DA2F291FB830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C60A0BA-C2FD-4C41-B131-34B8F904658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50CE6DE-9C94-416C-8DC8-5CF8ECE00E7F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367413C-96A1-4B0D-B874-F9BBEEF466D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32355A96-5DB9-491B-B390-B363A257237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348025E4-9B2F-4DF0-B3F2-BA65FFF4ED7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E6C94968-624E-42C6-A697-EE62ADF02044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5FFCFAF-362E-468C-BA70-DCE8CD08B2F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56B5F96D-C714-4660-BAB7-C1C8FFB4AA4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6A2C8F53-379E-4669-856C-3C119114B37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B47BE0C-AAE3-487F-A393-D82D09152331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D9DE92C9-7D4A-4818-B607-01DD9A24ABA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0ADCA636-83FF-4B54-9AEE-DBEBD04F36F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B38AF46-DA44-4C3C-B993-1AD185B00EC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772F9F4D-3C51-488E-8D50-B1D86840032D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A1000E9-1F39-4BAD-8076-C16F5BDBA5CF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CD452ABB-BB83-484A-9ACF-AB7D427C81D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BECCAD6-618B-1043-B971-834B6316E2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EF456AF0-7487-3C48-A38F-DDD7F85DECA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9345042-DD67-4540-B488-8840A9D6BAA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744CE53D-815D-D546-9A37-FB7F2C8859B9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EA86F229-6164-8B4C-B30A-AED38AE8245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7BD1980-DC1B-734F-9A31-5B7F489811B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0AB2C79-6BCE-C54D-8FED-33346866759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7B7FA5AE-01CB-5941-86C1-5834665A983F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C21AEE0D-47BA-994D-A01B-C45020C30C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0D2339E6-63C0-5147-A10F-C23FE24D16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44BC249-E184-D247-BECE-62A4764F40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64332B84-7662-5442-9E99-F54BA035D5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5D98E3F4-443A-BC4F-AA2E-EC0CBA847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F4CBE97-BE01-9A4D-B2F2-4646634100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980945EA-C5C4-4041-8B78-C3F43FE62B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633E9A9A-D1D1-8543-BCE4-7D2A44C6D3B7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94C12C81-F43C-1443-AA18-1F2B527F30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C3258880-8A1B-464A-B958-CC1FD09581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134F763-D517-1945-9E62-A9CAD355A6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79384D8-5ED4-7D49-8C0C-362D1AAE8A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1862F2C7-FEA1-9649-A5A1-07FA3FCA8BD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06F2636F-EEF4-A248-BD04-77E4A46CF9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35A6F209-06F4-FC40-B0DD-81A3811321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6F9BE631-5A9D-D949-AD20-4153FA3604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750F3D90-D7D5-B149-9C7F-74F3284B1CC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2C2E5831-3E9E-7445-8FB3-A5A62A95D7E1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69E149DD-E303-BB48-AE13-7CD72EDE2C9A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9506DD07-7593-C746-A869-FEF103B3064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4D5D1256-3C82-B645-B588-9A023773BA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3E98B8E2-2157-DA4E-A45C-AC11C368F69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390B9A0-D8E2-CF46-B39F-4315547BC7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8B46F96E-81F8-F64B-B502-984F662E98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059736F8-A215-1F4B-B34B-BFC47428D6D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9FF35E1-944B-AC4E-A2B1-01EC8F19C9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2608698D-C106-8B4D-AD71-E2205C9336F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D06DB9C2-5D3B-4843-A474-7F68212F974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633D7EA1-FCA3-AB46-9876-61E14AA2A8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42B452C-F6A1-204E-B846-AC4D82998A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B7D96A-08B6-9443-A1FB-70BA4C98F61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2E978CA8-82BC-CE44-BF30-F97DD750844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3588624-81F9-CF40-91E7-BDB649AA07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D764B82F-A7EE-474E-91C1-B8D48AA7D9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3443C15B-882E-9046-9466-3CE89D81B9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8382CC69-33BF-0E42-9A60-BE4AF05612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D4347955-9C04-1E44-9925-9AC6929E875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7FF5D8F8-C0FB-1B4A-825A-7DFE8D40DD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4285B48D-4678-3D4A-8233-9896E5E3411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A64C910-83E5-E146-BD6B-46CA3881E6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B939704F-369C-0540-A119-A1B9C1DEEC5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173DDF3-9409-BB4F-B55E-671773B1C91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26F6B778-8DDE-0E44-8421-FEEEF51A087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FE1387C0-8CED-0D4A-8252-38C2E63EE10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31E68DA-A949-F942-8221-DD67D695215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0675C5B2-C890-BB43-9500-992A44FF507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3FF76189-5F0E-274F-A90F-C6CA5449FA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FA53AEAB-ED41-AB47-91DD-0B41098D6C8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CD396081-E7FB-EA4A-A4B1-15981E117DA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B5F41731-C9BE-AE4E-A334-3939EBF1FA0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E61DBA5-39BF-4C44-8EB7-B5227FC07C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9B8DCB29-8DC2-F14B-AFFE-4C0AAE2F6D7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2BED9AA4-BE24-C845-BFA5-119B04C00D9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22D7A150-1914-D848-803D-5FC5A97C67D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F18FD07-EB14-FB4F-AEA3-84BAFCC1DD7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0DF4B543-C8FB-5E46-B1AA-E2C7A96B7EC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6619B41-4541-724B-9EA8-D71FB96BAE6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585D9B49-18D3-7345-A028-02B18716443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66B32CCC-883B-464C-B094-DA4BEAE7E2C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9F0C8B2E-5E76-8E4E-95B2-A4EF16210FC5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949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8876C062-5329-4EE0-A7B9-B1C23084257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8C0024A8-1C9A-4B8B-B232-234999651F8B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C2AF4FAD-C13A-4FCC-8DCD-30B133C686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A36A37D0-98FC-4921-B299-8E6520EC73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D6D200A3-DB42-4040-8B6A-7F6AD59345E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B291F336-8485-4129-AF5A-EBCF40811CB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4B47963-C725-42D4-968A-1BDF19CE11D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B57B6351-CAB4-49EA-974C-868F8712E02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E8DA8A5A-0B5F-4C81-B824-CB138B806D4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8" name="Gelijkbenige driehoek 56">
                <a:extLst>
                  <a:ext uri="{FF2B5EF4-FFF2-40B4-BE49-F238E27FC236}">
                    <a16:creationId xmlns:a16="http://schemas.microsoft.com/office/drawing/2014/main" id="{44AAFB93-C433-4E9B-A79A-785FE676BD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E4978E01-D00D-4458-874D-979B46691EE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8B20816-7DD0-47A0-99BA-340DB50B1A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CE0F81EE-F552-4F8F-9D07-9E73BEF3837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E1B1D029-EDE1-4A6C-A7E7-57B9CB5CB886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6E48ADC-58DD-4434-9623-AF8B6856BEA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DBF806A1-D53B-44A2-964A-B31D0EA0C58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D839693F-FF8E-4239-B4C1-4586842FC2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" name="Groep 30">
                  <a:extLst>
                    <a:ext uri="{FF2B5EF4-FFF2-40B4-BE49-F238E27FC236}">
                      <a16:creationId xmlns:a16="http://schemas.microsoft.com/office/drawing/2014/main" id="{50F0C6C5-460D-47D3-A209-64CCC6200EF7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372C4E01-4CB3-4D8B-B9F7-F6C53A60296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F94DAAF-CC97-4A65-AF99-E80FC80EC0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47F4F38C-575C-4CDC-A012-BC631F7622E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F163CB0-9BD9-4F02-BBFE-A07C473B6F8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4" name="Rechte verbindingslijn 23">
                <a:extLst>
                  <a:ext uri="{FF2B5EF4-FFF2-40B4-BE49-F238E27FC236}">
                    <a16:creationId xmlns:a16="http://schemas.microsoft.com/office/drawing/2014/main" id="{6C2E0350-89C9-4616-9DD1-73CBA91B935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AD45951B-C305-4406-A6BF-205E5ACA86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3D927EEE-FE18-4A3F-B840-F9FE0D8427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18B7A22-DFC3-4612-8F17-FED46D603A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8268F29-E7C7-47B4-AE28-0D3A2C28AADF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39" name="Graphic 2">
            <a:extLst>
              <a:ext uri="{FF2B5EF4-FFF2-40B4-BE49-F238E27FC236}">
                <a16:creationId xmlns:a16="http://schemas.microsoft.com/office/drawing/2014/main" id="{9E2BF124-9CD0-B94E-BE67-4D0E629DF08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0" name="Vrije vorm 39">
              <a:extLst>
                <a:ext uri="{FF2B5EF4-FFF2-40B4-BE49-F238E27FC236}">
                  <a16:creationId xmlns:a16="http://schemas.microsoft.com/office/drawing/2014/main" id="{174DD7D2-CC5E-A647-A564-BD42C29EA9A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8DFF9753-8192-0048-8186-A3FDD1FA51B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16571CEF-2AED-1F4C-85E0-F0E2200655C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3" name="Graphic 2">
              <a:extLst>
                <a:ext uri="{FF2B5EF4-FFF2-40B4-BE49-F238E27FC236}">
                  <a16:creationId xmlns:a16="http://schemas.microsoft.com/office/drawing/2014/main" id="{2218F8AB-B8DD-4844-A386-45C8916288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97228BFD-6A2D-AF47-8386-7D303C576F6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AC99FBF4-6364-E443-9CF3-BBC3538D79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1952E016-F798-6C4F-A3BB-6BD993B58C6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8EB7EA58-A37D-A84A-BB74-D4B251F5515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CF068E3D-1AC3-9844-B2C7-872CAF86734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4EDF3536-AD07-6D43-B9C5-0A0C4605F9C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E8127B17-4D37-1341-9A46-8AB1A90B6C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60F977A4-0DB9-8549-96C5-81D2869C8C1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0AADB91E-83B4-594C-AC78-A1FB975729D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23F64425-3C10-6E4F-BDA0-391C715A8A0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51AE3E1C-0E83-5C4E-AEE4-A3C1473773F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3E09006C-F600-E54B-B736-9EDDA377B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4165F456-A754-EC4D-A811-9F4EA4F3779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264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C401EED-BE56-42F6-BED7-3882AD1F0463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7E244C0-46FC-4813-946C-7934FDB2021D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11572C20-0347-4028-B02F-9BD4740CE6A5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A02C5FB8-B150-4DEA-A54A-A780E0C9D45B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6767EDE-BB99-41BF-9187-2F1A050A439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7F49267-C152-4343-97D9-B0A300EDFAD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1251C35-CECF-4D9E-9DA0-7F88049C761C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5762A997-ED3F-4A3F-9584-68230A8F04B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951D2848-F9FB-46B7-8E7E-060107C22C0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B9EAA8B-D776-477B-9CC8-143D1B986F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68210F88-6B1D-43D7-9AAD-56ABA85F46EF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AA07875-2967-4E15-8D5F-65C01F1F49B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F60599F-CEFB-4DE5-9DDB-54940AB4A65E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1A9C7072-B7CC-4DAB-9404-B134CB0A25E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CE02E8E-9A10-41C4-966C-2EA9EFD198B6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705C073-D8B6-4589-BB73-C4BCE55A1A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387AF9A6-ECE3-45FE-9398-EA5C8E7D3C4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80973D-8FFE-4E40-B2DB-9E067839A2A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B08FE5A7-BD9B-40D9-BFAE-60036891713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EF061C4C-09B4-4553-84CB-C354C9DB4A5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283AE92-43A9-4931-B397-EF2926836AC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3ABCE143-54DB-47A7-8B28-4788F18812E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8D398BA2-405B-4B5E-BC86-377CEEFF67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AF89A3F6-DFE4-4171-92D4-032336C8E1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95197A-9272-4D73-95FB-C7B4B39139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7969040-C86F-4410-B56C-B79247EFF4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09C4FBB-C757-4226-AB4A-4DF26E8B0D2A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CAB41817-96E8-A044-95A6-6804E76F33C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C4612B0-9CF0-B943-B3CD-D1B9A8565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73FFCA-EDA7-8B4F-8E45-60F80A6E4BEA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2BFC222-0B3D-884C-8524-14EFBCF800C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6272FA55-05D3-B341-BD71-EB74E81566DC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AD656F06-8002-384E-BC7F-D097464BF66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592F384E-05B2-584F-868E-CECAE9D8C71A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73867D6-EAF3-4A47-8345-B7DF42F500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5A3EAF1F-6248-DB47-AD06-78091C9DE72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7DE8D739-CE50-CF4F-91CB-9E09860B5C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66270749-EC81-4745-B09F-690B69DB0E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FE14AC0-B1A9-CC4F-A5AC-1C1853EAB9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1A5E2D7-9A84-D54F-B076-BBEC58EA5C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F95A585E-47DB-1344-91E6-A986FD9DDE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C743346-9DE5-C640-AE0A-EDCADEC56B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014F55BB-D70A-6447-AC1E-AE5AB10BE5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25E1427-1AA1-7A4F-891E-C2C911DD8CD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671B5BF2-FFAE-D147-8559-9E676B0CB2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54C0FC0D-D0BD-044A-9784-DA2B2222E4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53AE5C1D-11F2-2E43-BFB2-5C074B159F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D50EAF2-82D9-3540-BC6C-2440358081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B77B65E0-FBC1-D649-AC6A-D04FE7B91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088F5E47-5D61-7F49-8CB8-F78D519389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5F2DAAD-6611-1541-9DAE-E937B90B752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E57DCDB8-873D-F840-A984-92F547B73B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97D1245F-8459-9841-8C07-E1C9F1FBE83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76A7706-5298-B24F-97C1-49DF6E3B1547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7CEDD6B1-351B-5447-8DF7-C37B044A2AB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4C250D45-01EA-814B-9092-C7E8FDD72B8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7116B508-48DA-FD41-8D8B-72851AC73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5EBD467E-FB13-F94B-B05E-B7A55A0339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54B971F9-DD65-D946-A8B5-324C711E03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01862258-C3C7-544E-A180-F4A9CBDB1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C67B54DB-5187-654B-89EA-02F10CEACF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B1CB1777-7813-4C40-BD70-08F648C8F9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972A554-914E-B447-AF87-3DA71C2395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85440842-F862-8F4C-98D2-E5D2D9869AE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46ED60F-7280-5141-B766-E6D9044BA96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36AE6A3C-BDA3-3146-A48F-142D2147D1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09EEE38-8B2D-D84F-9238-663736DA5A0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88CBC5DB-0232-C648-897B-68C189802E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0751CB51-3CA5-8A4C-AF43-EE47920787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FBFA5DF0-28B1-5A4A-8219-7DBBA13115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C0FB17E7-57D8-4349-BEE1-03BD9676C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96EB4CE-E054-4344-9B41-5BA399928D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B74673D3-0129-A94A-9086-02AB9C3359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3A9CAF9-D24F-7B44-BFC7-3F4265D350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51D32D25-FC58-494B-8244-98A61B56AF9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F22DD668-074B-7441-AB7C-14955D9E4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7F7A64E-B2F5-994D-B851-43389B8ED3D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5732F16C-1668-8A49-B023-8908F018F1E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1F80663E-40A0-D746-A080-B47C6A6E94D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AA223CE8-FDF2-5B41-885F-9192648A904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21306799-34C9-BB44-9636-018ACD2D22A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EB70DD4-E332-7148-A142-8616C5D9CAA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4173C4BC-B245-2646-93BB-58C2F9D2E8B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B36A1A7-56B2-744C-A45E-5A11E1A056E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ACAA8CEB-2B65-9246-82A8-4F998CFAB4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F6C9126-B7C7-2E43-9655-F0AC214DFC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A0E0B362-4622-884A-99EF-8736F761E38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38EE870-8976-2545-8353-12D28A663DE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C4E23BC7-7D84-814A-B537-98FCEA47ECB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B5C6F3CC-A191-B148-90B2-5CB731DAD93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E2C342E-265F-4F41-9F09-6CD67C3541D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3AC89844-79C9-A043-9A3E-7D0A1050149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BFBEF350-F4F1-B146-83E5-AB93AEAEC0C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00AEC0A7-A03E-DE42-92CB-3C631FF029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DB87E41B-C080-1841-94A9-5845B6C33AB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C6E412A8-F7B1-5A42-B3BD-6CEC220562C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105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3E105709-369E-4F4B-B6D4-932D89A87F8E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07D1EDE-67E8-46D9-B004-4981DE3C9CA5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90B23CF-AED3-4EC8-8AE0-F663F11CBB3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47479BF-4A32-4AA4-8F28-C685E7C1F8F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96575B8-29DA-4F49-ABF8-3C8FD7BF062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F4E4724-D4BC-455A-A9A3-7553AC5C98F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A929E407-344B-4D01-85DA-42AB16431BE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6CC45B6E-EE9E-4FBB-A57B-51302277D54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2B5FF5EF-7526-45CD-94CC-7D6749C685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42141A4-AA74-4FE2-8EB6-6B97CCAFBD0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C392F4F2-D165-4B39-957B-2C68AAE04AE8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8C19D34B-2A23-48F8-AACC-8D67942A49F6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FC72F80-BF78-402D-8B42-0B16D44BD22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2B1CB684-1526-4568-A2C9-43654F7615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266EB5E0-3044-4CC6-A28C-6B4F28041A53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467F7C4-79B9-464B-A6EB-6DF715D03D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C465DE4-47D2-476E-BCFA-56B3CA47C0C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D25D5E49-88AF-47A5-A7BD-0DBA8BA75763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758D8186-CFE6-4A14-A23D-1F7A905458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1BBCEF3-BF83-4AA2-9F9E-6F969072705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C7E9FD82-70F9-419F-A4CF-96AA795B37B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8BF0287E-D6DD-47DC-93EC-486A937B7FF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6B5EEF64-CB50-4110-9E04-DEC47F90533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6DDBE3E9-546F-4287-9304-B73303DE171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BE14D92D-95B0-4A00-A449-72573DCEA87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6B20689-6DEC-4274-879E-45A1BA295F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D57D9F0D-AFC1-4EC5-A55B-9F8F48796D4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63BF7178-2847-F44A-A60B-BFBE56F49BD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7B757B5F-2116-4546-9C77-0971CA2A01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24A11E-1ABC-EC44-A25A-D46B1A0098CF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63BCBAD2-138D-C840-8D67-CEDB1037157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D6AB94D1-2F79-B440-9A71-94C0FEBAB467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77F8D775-CB24-D548-857C-97EB1E29067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D688103-9A2D-1945-A49E-8673C28CB4E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0A95668-76E9-B74C-BAF5-5F525CC0FC7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51E75FB-4258-DB49-9A3B-8715246EB4B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6199971B-E48B-7E4B-883E-75ACF189761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0BCBB90-C7A4-CE41-A053-D8FA6C9668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8A30A0A0-79A1-4544-AD6F-E54A9CDAA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A7F44A71-A797-D54F-A223-894941E11B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A8AA8FD-6CF8-AC43-B8A0-C2DB6CA269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39AFC82B-8523-0C44-B5D8-29555D1078C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F794CA23-0D94-EF47-9593-E5A1698D34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60948CBF-F9D3-AE49-A851-36E795CB1C26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462CD912-8C66-5747-A15D-64A79ED8DD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18D72618-9D2E-4747-B3F8-850B0982A1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11EC673E-9781-A64A-A332-98FEB019B3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18DD0C-1B94-E24E-9E9D-3B8E8E08B8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AF49941D-03AC-8F4D-A924-29FDFCBC23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4198D607-82B0-714E-BCE4-4D1A9FB112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9DB61C9A-86B5-E24D-BABF-715335B678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5FB47AFE-A684-4941-9ADF-C13B3B3AEA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22C4DDFD-E7AF-8841-A93D-FBABFD151D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80DDBA0F-168D-9E42-A8B8-18183793853C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0B22CB2-E9DF-DE43-B08A-D2AE1625B13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DB693EDD-C3DA-1A4C-988B-2B7FDCD3B74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0902BDA-6C86-5C44-B861-36A9981E76D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4FB2FFAE-3575-364D-94C6-2A29905AA7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7514087F-2771-8F4A-BF4C-6DA5D78853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50C6BD77-2FA4-B64B-926D-616A7E39CB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2C6EB7FD-06FB-954B-A426-5A0F82600C4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A96106-3B24-2F46-BD95-25E2BD667B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FA722382-C70D-7D44-9D3D-6FEBB863B89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48775BAD-BCD2-7243-B216-9950B0E2C5E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49686F66-D6A6-6144-97DD-4AA49E2E46B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4201740D-7E10-4843-8031-2DDA8A8FE8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E4D543D9-45F1-034E-8467-2253310D21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FA8679CD-FC37-8443-8800-F170FDC4736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57E50901-16DF-4243-B1E1-7DAEC66FC9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5B72B963-3777-8941-A619-43911B9196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F43632BE-F096-3E46-98FB-FC57C74993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F359366-350C-034D-887B-E75DF512D4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78395764-F338-CC40-AC61-FF4F257034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5E85D746-077A-5147-9E29-03BF9C4C9C6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687E1279-DCB0-CC43-A8EC-A9BF0188C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8278A3FC-D8E2-4041-ADB7-ADD0D92399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67D9C866-A8C8-FA43-9DBD-B7B31660FF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6FF0FFED-E6B1-8748-B1E3-ACDCDB0F601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995EEFBB-85C9-8E49-926E-11EEA0187BC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0411FF9-4001-254C-9CFA-2784E06A4B8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F7D99FEE-6CEB-3B4F-B458-4CCB92DA0D4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A98C51E-740B-C149-92F9-BAEA8936A61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9CDA9E8D-987D-BF4F-801F-54BAE23EAA6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A44EE5E-01FC-9C43-B077-7349FE16A37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0EC956D-5D3B-7049-8D08-5641DEE9661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E96F447-2F33-A74A-B19A-175AF028704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5AE38534-06CC-EF4F-985B-1AB67196E1E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9CD4B3E-676D-E648-A51D-C56D6B59358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6BDA373F-6B53-F448-9F69-C2DCC5044FD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1AB29C8-9374-2E4A-9500-FAD37E2454F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0788539F-82E1-714E-A14B-A0104BEDAD2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98F9C72-602E-A24C-AC60-3C657A2E8FC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19C02AD7-000C-7346-8064-33D5158E55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5E8D5E7-65BD-9A49-89CA-65C0E2F3678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B0134694-4767-9440-9000-14546E09CB9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65F1874D-5FD1-B04E-BCC0-4FE89468155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7792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73FDCB0-4828-4E98-A92B-65CD66CA0AAC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E6FCD308-1BE6-46BC-803A-1CF18328B2F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082AA11-09B6-4C9D-B3C7-91C19E4498D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2DBCBC8-AA5C-47B7-ABE5-C2CBB73A3C79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7A1E83F-F65E-4EDB-A3F0-583F8B33FAA8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767C818-4BAC-4A89-88D0-8C42B7811EEE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01C729B-035D-4A82-B641-4B20AD13AB76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E2AF3BC1-3EEB-4986-895E-266354BF722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5DF9A4D9-F5B1-45AE-83AD-5C1BFD1CFAC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EB3F2E0E-B3F8-4F13-B1E5-5BB0DA0974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9EC02E3-A3BC-4D8B-A7D2-AEAEB5B5AB6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6777670-F902-4971-8BC7-8956C3E0D1A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60ED5F5-603B-4A76-852B-C182CB11A349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077F2B5F-35D6-4ABD-8E44-3A5918E006B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5287632A-9335-4919-AC39-BE748E90C6AA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DB9CE8F0-92E8-4F77-A12D-02B417FCD6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2184337-F727-450E-A488-39C0118CDC5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8CAD5B8-43CC-41F4-BCCB-B0E975925A0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2C56B663-AD87-4D4A-A693-69207EC8D48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64D7C7BF-2AE2-4D7D-AFF9-B444572BEF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06324C4D-A12C-4AB1-B22C-08AEC0C8F95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2AB6C21A-F053-460D-82E4-9524233585A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E1D646E0-7AD1-4B44-97E4-6CD29FE1CA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DB924AB1-74F7-4AAA-B732-2EE332A5FAD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962E86D5-592A-4F76-A49B-F3775399B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334BD08-80C2-41C1-9B54-E7B920FB14C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3DA3E57-9297-4D40-B367-22AD71CDB09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586050F5-C11E-2B48-B046-9504BF6078B2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3BF00D5-DE92-B242-902D-4B47C651A5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5A252F7E-44BD-F34D-A531-73BFB4B76DA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5523F1F-CBEE-434D-BA86-B761A744F18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FB83FAFA-DE8D-5B49-8D31-0BEF11C55E3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9DDCB215-8EF3-7E47-BFF6-F1724D4AAEA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E8340FAC-833B-5741-97FA-A2D51DCA752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BDBB8A2-4F63-7F49-B3F2-80903F5F800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37C3CD8F-AF2C-BB4E-A6ED-911381E621C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446ADE24-E451-644E-8195-93E342CCB11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C7802937-3479-594B-AE10-30A811C3BF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F34EC2A2-A880-B742-B6F6-8EC25BB7BC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DAEDCE51-EA3F-CE47-8F39-F364CE11DD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A1FEA65-C08C-1943-8A1F-CF19D69961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26CA3EF-975E-8249-9479-7EA19DFDA2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E76C576D-17A9-154D-81F9-DF8BBF03209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F49A9BB-8FE2-F44F-8D84-23A5114EA48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FA040FBF-188A-2047-ADFC-55754E64A5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ED51AD8C-ACA6-0649-9C62-85830D7656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9D26B6BA-8710-E64E-9F88-74F25E222B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DBB3D2DD-E3A8-6A4A-A04E-720C2E2CF7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58103CB5-3948-A94B-91FD-90B34131F0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3730A28B-F401-8548-B915-1F9EC8989B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3E9F633-D071-184F-8DA5-FD19CBEABEE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64354122-6723-024A-B01B-474471C42C4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ABBC919D-1E85-1E44-B163-1F7003912C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C316888-3857-F446-9B17-5A12382B3E5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DA5139A-5E93-184F-A554-63B12823DEC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14D1A0CF-A872-CE43-8584-F500A3223B8F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12230336-C987-7442-B69B-AD256F23E6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C0A3A58-4419-8E49-A25D-E98F1395CBD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F1DC6ADF-1307-5247-B89E-EBE7A7A70B3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AFBFC46A-3060-3D45-BFFB-FC15A5085E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195E0CDE-96B4-AC45-A1AD-25C69AF25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756F903C-E9B2-5B49-A7E2-47FFC71E26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EA099E7A-EFE0-484D-9A77-DE75426BF0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24F7D660-C8BF-BD4F-A560-C1AC17D1B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01105CCA-36E4-864C-8058-3AC7021CDD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C0B0C874-1055-2948-8663-DD426F10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97F5B459-2B03-C846-AE12-76DE5D9F64E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071611A6-B101-F042-8F57-6A221622B9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274535CC-2C63-3A4E-96B6-9C16C43AFB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ABC6BE96-ADA1-EA4D-9223-D77083EC50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8AC3EFF6-2CC8-F046-8988-41FCEEB241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8274B456-2AE0-924B-A941-06287F6FD56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FD4A7C61-2D2A-E842-BB5E-608338DFBD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F4E2DB61-6296-7C4A-9893-85C62D846D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111719B4-0378-0343-A1C9-8DDC0C1B29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8E4EC0B-87DB-D34B-A7BC-0BA804E53E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87D66802-DAF9-3F48-B8DC-7420C7CCCB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AE6143A-2A74-A842-9685-C3498635FC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54B8B835-40CB-B147-A17E-4BBEA6C8302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BE38F98-66D0-0D44-8605-A84CADD2050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89CCE2D-D65F-1040-9F44-2EC7B17681F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5BE675A-9CE5-0A40-8B6B-3205C48176A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72887685-5DD5-A144-BFED-2C96070E11D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B0C84B23-1FEE-DC42-9603-815034EC153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76E31C27-CEAD-9E4D-B4A6-882B07C430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0F1F379C-5F78-884A-9C86-ACCF315E0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B4D2EE4D-0F69-7E47-8D99-6083E2021C3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A3D8176D-192D-AD44-AF68-2B700FB594F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88E170D5-D71D-B444-8413-D49463B235C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1BE277D1-4B14-8C48-AE97-3B2154813D62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48861A01-434C-B74E-971B-B36679A4C4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00FB536-5AF7-534F-B918-4CBB58F1DC4F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CA166-E34C-2946-ABEA-A272A33FCB8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C1839A8A-501A-6D46-BA8A-13ABA03B84B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BB8926C-F808-9F44-B06A-341F413979A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C657F54-651D-0048-96C2-6C907708AC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3038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jdelijke aanduiding voor afbeelding 126">
            <a:extLst>
              <a:ext uri="{FF2B5EF4-FFF2-40B4-BE49-F238E27FC236}">
                <a16:creationId xmlns:a16="http://schemas.microsoft.com/office/drawing/2014/main" id="{6BD93DB3-EA5B-FE4E-BA4A-F5FA2553D0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E2063076-F305-4EC0-AF4B-EC1D2696CAC1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1F421EB-2969-48C1-B038-84B129F0A415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E22F4A2-B21C-462E-B8B8-7C862E9109D9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56B0C4B-3498-4B5A-B0FB-48019AE4C7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38BC105-77C3-465F-B1B3-83561441CD0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5FEA17F8-21EA-40BB-A32B-6B58BCD6250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8" name="Ovaal 67">
                <a:extLst>
                  <a:ext uri="{FF2B5EF4-FFF2-40B4-BE49-F238E27FC236}">
                    <a16:creationId xmlns:a16="http://schemas.microsoft.com/office/drawing/2014/main" id="{F03EC3C1-E6AF-4788-93E1-EC098E7BA0C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Vrije vorm: vorm 101">
                <a:extLst>
                  <a:ext uri="{FF2B5EF4-FFF2-40B4-BE49-F238E27FC236}">
                    <a16:creationId xmlns:a16="http://schemas.microsoft.com/office/drawing/2014/main" id="{784DA093-ED1B-4AED-85CC-C80F83BBEEE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Rechthoek: afgeronde hoeken 102">
                <a:extLst>
                  <a:ext uri="{FF2B5EF4-FFF2-40B4-BE49-F238E27FC236}">
                    <a16:creationId xmlns:a16="http://schemas.microsoft.com/office/drawing/2014/main" id="{BE160984-3E98-43B9-8D74-9A4635031A8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C0F0FF85-DE42-4852-BDF4-557FC20AFD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D681F8FB-D148-4F93-AE8B-A02221BC8A97}"/>
                  </a:ext>
                </a:extLst>
              </p:cNvPr>
              <p:cNvCxnSpPr>
                <a:cxnSpLocks/>
                <a:stCxn id="7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4CDF735-8131-4F6B-A917-5A043044FB1E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EB28107-C5A5-4E90-B28F-B9F405255FD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12CEFFAC-BC47-4760-9069-184BDD58F0D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4" name="Rechthoek 63">
                <a:extLst>
                  <a:ext uri="{FF2B5EF4-FFF2-40B4-BE49-F238E27FC236}">
                    <a16:creationId xmlns:a16="http://schemas.microsoft.com/office/drawing/2014/main" id="{FB2C3CF1-33C7-4940-B212-D288A97F3B8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5" name="Rechte verbindingslijn 64">
                <a:extLst>
                  <a:ext uri="{FF2B5EF4-FFF2-40B4-BE49-F238E27FC236}">
                    <a16:creationId xmlns:a16="http://schemas.microsoft.com/office/drawing/2014/main" id="{59F375D5-897F-40D8-9B54-4C0EF2DE11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6" name="Gelijkbenige driehoek 98">
                <a:extLst>
                  <a:ext uri="{FF2B5EF4-FFF2-40B4-BE49-F238E27FC236}">
                    <a16:creationId xmlns:a16="http://schemas.microsoft.com/office/drawing/2014/main" id="{A0F8443D-C231-4AB2-A6F6-0757054BFF6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A9AAE3E2-F32D-4FAF-902C-A3716ACCEC7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B39FE620-B1CB-459C-9995-EF56E5E6221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5D89541-80EE-43BE-962C-FCA830F80A0B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3709B0D4-6896-49C3-A1A1-187DB0D4006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A4C0F0A4-8D67-4619-9AC3-5605FE83BEB0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AF450FFD-F024-4EA6-96E7-35CD378291E6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FB9A26FC-4853-4C17-A52D-55920318B42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8323BCC8-263F-4002-BB6A-5DF2609167E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C02B3188-80C3-49FF-8A05-C73319EC028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C57297FE-78FE-466A-A95A-A64EBFD2265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Ovaal 62">
                      <a:extLst>
                        <a:ext uri="{FF2B5EF4-FFF2-40B4-BE49-F238E27FC236}">
                          <a16:creationId xmlns:a16="http://schemas.microsoft.com/office/drawing/2014/main" id="{44AB37A2-214D-4F08-99A3-3EBF41851A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DF88CD51-A953-41A6-B3FA-9CE354C1FA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85D56B3A-13D6-4361-9D40-1DF5DD8A7A5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9B3EF1C-3D3E-4DA2-B277-7010795697B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AC10265D-030A-4CD0-9167-C298909909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94531E9B-2E2B-403E-A5C8-3170089688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C12526A4-C8D0-4AB5-89D8-3F8C6D4F55D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DB6A8B2F-FDF8-4899-A9FB-96D6B84027A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96EFBA1C-D442-4721-A07F-3F5C2CFF22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ECDE6335-CA64-4772-8DB2-519CA0062EC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0" name="Gelijkbenige driehoek 78">
                <a:extLst>
                  <a:ext uri="{FF2B5EF4-FFF2-40B4-BE49-F238E27FC236}">
                    <a16:creationId xmlns:a16="http://schemas.microsoft.com/office/drawing/2014/main" id="{7C27612E-6981-4648-988B-17DA8760A06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0ADC74D6-1D40-4067-905F-CCB5D45C650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5B1AF5FE-0116-4250-9E33-0927CDCE8492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07AD6AD0-E145-42CE-93A9-37C03F0E257B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7A22143F-6BD7-4C8F-9096-3597A30A28C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1AAC0BB5-1138-4831-889B-0B898E9FB309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2" name="Rechthoek: afgeronde hoeken 61">
                  <a:extLst>
                    <a:ext uri="{FF2B5EF4-FFF2-40B4-BE49-F238E27FC236}">
                      <a16:creationId xmlns:a16="http://schemas.microsoft.com/office/drawing/2014/main" id="{29FBF139-78C7-4E50-AC0F-F475508D458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9F731F3B-90DB-4D5D-A7D6-A745D79ECA9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77439DD-A10A-47BB-A754-FA278FFECD3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09C22301-D3B0-4FF1-B307-AF7B562B6BF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A458452-C83A-4443-8623-ACC73CDCCB0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A938BA95-FE33-4B7E-AD88-C52D241A74FE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0744F1C9-E409-4EE0-B783-C373C03144F4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49DCE9CB-63B8-487C-ABA0-66AC40534F1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6" name="Rechthoek: afgeronde hoeken 55">
                    <a:extLst>
                      <a:ext uri="{FF2B5EF4-FFF2-40B4-BE49-F238E27FC236}">
                        <a16:creationId xmlns:a16="http://schemas.microsoft.com/office/drawing/2014/main" id="{01CB44C4-08A5-47F5-8E28-10721EAEF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7" name="Rechthoek 36">
                    <a:extLst>
                      <a:ext uri="{FF2B5EF4-FFF2-40B4-BE49-F238E27FC236}">
                        <a16:creationId xmlns:a16="http://schemas.microsoft.com/office/drawing/2014/main" id="{66AAFFA1-BE8F-47BD-898C-884A7CB51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59130EB8-D682-46CE-B250-B6F7E56966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30F191D6-BBAF-40F0-A695-EBAB8E856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1CA8AD3B-101B-4EEF-A172-BA43B0642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4A0A574D-0C1B-4BEF-A9B5-BC37171640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5" name="Boog 34">
                  <a:extLst>
                    <a:ext uri="{FF2B5EF4-FFF2-40B4-BE49-F238E27FC236}">
                      <a16:creationId xmlns:a16="http://schemas.microsoft.com/office/drawing/2014/main" id="{E4FFDB38-3852-415F-97C6-8E43747B521E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1" name="Tekstvak 30">
                <a:extLst>
                  <a:ext uri="{FF2B5EF4-FFF2-40B4-BE49-F238E27FC236}">
                    <a16:creationId xmlns:a16="http://schemas.microsoft.com/office/drawing/2014/main" id="{47239A8D-797B-4437-B7AC-EC80F7AA8252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90B5C311-CA58-4499-A177-495D0354A7E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3" name="Vrije vorm: vorm 52">
                <a:extLst>
                  <a:ext uri="{FF2B5EF4-FFF2-40B4-BE49-F238E27FC236}">
                    <a16:creationId xmlns:a16="http://schemas.microsoft.com/office/drawing/2014/main" id="{1B22F0A3-3B2D-4761-9D62-6A5D04EE3B3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3" name="Groep 72">
            <a:extLst>
              <a:ext uri="{FF2B5EF4-FFF2-40B4-BE49-F238E27FC236}">
                <a16:creationId xmlns:a16="http://schemas.microsoft.com/office/drawing/2014/main" id="{650A0A8F-7EAF-3242-BDF7-7FD17822A3B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4" name="Afbeelding 73">
              <a:extLst>
                <a:ext uri="{FF2B5EF4-FFF2-40B4-BE49-F238E27FC236}">
                  <a16:creationId xmlns:a16="http://schemas.microsoft.com/office/drawing/2014/main" id="{B37F25DE-56DC-7946-8741-02BADE2CD4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ED6A0A4F-2A50-1941-8C32-84792594D4C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5EA83589-C613-FF48-B772-F444611CB04E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05252F00-6E3F-EB43-9457-B5D14DCCA0A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3" name="VOORBEELD">
                <a:extLst>
                  <a:ext uri="{FF2B5EF4-FFF2-40B4-BE49-F238E27FC236}">
                    <a16:creationId xmlns:a16="http://schemas.microsoft.com/office/drawing/2014/main" id="{99BC8B79-6F2A-CD42-B036-AC0CF31C3F19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AC9599E2-6B60-8F41-8CCD-F6B6EA93CB6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75119438-0DE8-5A4E-A13B-8ECF40495433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2825F8F0-13CF-554E-8A01-0A64F66EE00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7" name="Groep 116">
                    <a:extLst>
                      <a:ext uri="{FF2B5EF4-FFF2-40B4-BE49-F238E27FC236}">
                        <a16:creationId xmlns:a16="http://schemas.microsoft.com/office/drawing/2014/main" id="{8E259E19-4575-4041-B96C-1278239BEE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19" name="Rechte verbindingslijn 118">
                      <a:extLst>
                        <a:ext uri="{FF2B5EF4-FFF2-40B4-BE49-F238E27FC236}">
                          <a16:creationId xmlns:a16="http://schemas.microsoft.com/office/drawing/2014/main" id="{C48CFB57-C9A2-104C-9C79-C7CCA78CC3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0CE8F957-682C-6846-88F7-65991A1E14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C7C6EEDB-6966-EE40-A616-9120DC5BD3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BA933B0C-27FB-214C-BCEC-22C9D95A3F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BEF13AD4-23DB-C149-A4F9-EB9641255B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8" name="Pijl: rechts 129">
                    <a:extLst>
                      <a:ext uri="{FF2B5EF4-FFF2-40B4-BE49-F238E27FC236}">
                        <a16:creationId xmlns:a16="http://schemas.microsoft.com/office/drawing/2014/main" id="{B8207611-6BD9-784F-9133-7B9612051B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0676E814-9567-574A-9972-BDFFC12CF25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0" name="Groep 109">
                    <a:extLst>
                      <a:ext uri="{FF2B5EF4-FFF2-40B4-BE49-F238E27FC236}">
                        <a16:creationId xmlns:a16="http://schemas.microsoft.com/office/drawing/2014/main" id="{FA24E693-9151-9A4F-BE17-1735CA1781D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708F5FC4-57B3-3640-8917-69247F29C8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7F897970-4B33-9C48-AB3C-7B510B8F67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0712E605-3798-A347-B948-7CEA09980C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FFA8E11E-FB55-3645-B812-CB826F44EC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681EE06B-1932-B048-A771-F213837C27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1" name="Pijl: rechts 122">
                    <a:extLst>
                      <a:ext uri="{FF2B5EF4-FFF2-40B4-BE49-F238E27FC236}">
                        <a16:creationId xmlns:a16="http://schemas.microsoft.com/office/drawing/2014/main" id="{D91A3F9E-531B-E44D-8E85-7D6B80E0EA6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8" name="Rechte verbindingslijn 87">
                  <a:extLst>
                    <a:ext uri="{FF2B5EF4-FFF2-40B4-BE49-F238E27FC236}">
                      <a16:creationId xmlns:a16="http://schemas.microsoft.com/office/drawing/2014/main" id="{FF34F7D7-9AE9-2F4A-A415-6639787405F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15AC8D60-FFC2-7145-9CC2-AC629A236E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0" name="Rechthoek 89">
                  <a:extLst>
                    <a:ext uri="{FF2B5EF4-FFF2-40B4-BE49-F238E27FC236}">
                      <a16:creationId xmlns:a16="http://schemas.microsoft.com/office/drawing/2014/main" id="{EA72F467-6556-5B4F-B85B-A8E9AC4BCF8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F4C82CFE-1ECB-A842-91FF-A7D947BC600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CA803ADF-FEA7-224F-BF9F-FA60E37E573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CC6DD5B7-D174-2D4D-9D93-E44F05DF9F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3" name="Groep 102">
                    <a:extLst>
                      <a:ext uri="{FF2B5EF4-FFF2-40B4-BE49-F238E27FC236}">
                        <a16:creationId xmlns:a16="http://schemas.microsoft.com/office/drawing/2014/main" id="{12D12A48-0D16-5343-9C0D-27E7339631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5BDD3E87-A070-5645-8FDE-FABE915B78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7ECF0E64-A96C-024E-9C82-EB84AF522E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1F92E8B5-C0D7-0449-8E1D-DA2D176367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5EFD8907-16D9-724A-B4A5-BFC7B80B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EC20ED33-8011-C648-A749-4FB41EA7E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4" name="Pijl: rechts 115">
                    <a:extLst>
                      <a:ext uri="{FF2B5EF4-FFF2-40B4-BE49-F238E27FC236}">
                        <a16:creationId xmlns:a16="http://schemas.microsoft.com/office/drawing/2014/main" id="{CA42FC3C-6EE0-2941-A9E3-8963995484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16C6A886-CC77-F941-A1FD-77C10DF27A0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9E91CF80-D1EE-C84B-AD94-8DA6906D369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5" name="Groep 94">
                    <a:extLst>
                      <a:ext uri="{FF2B5EF4-FFF2-40B4-BE49-F238E27FC236}">
                        <a16:creationId xmlns:a16="http://schemas.microsoft.com/office/drawing/2014/main" id="{704757F0-1D4F-AA47-B65E-D11388AD1F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F442CB0C-B0A1-7A4A-893A-CA6201D35A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7EACA8C-E02A-CA4E-92C0-4FD91C8FC4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8F6C9326-4696-4D4B-BDD1-8044598182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96270ACF-EADF-5F4A-A4C7-08223F7D2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5E20C76-39B0-7247-BB8A-51388687FCB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6" name="Pijl: rechts 107">
                    <a:extLst>
                      <a:ext uri="{FF2B5EF4-FFF2-40B4-BE49-F238E27FC236}">
                        <a16:creationId xmlns:a16="http://schemas.microsoft.com/office/drawing/2014/main" id="{DF04489F-AACE-A34F-9CCC-16255867CD4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6" name="Ovaal 75">
              <a:extLst>
                <a:ext uri="{FF2B5EF4-FFF2-40B4-BE49-F238E27FC236}">
                  <a16:creationId xmlns:a16="http://schemas.microsoft.com/office/drawing/2014/main" id="{06B82EFC-45A6-AB43-A2BC-214BFDB33C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C095E187-B2DD-B64C-A772-870689ED8F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F195E83-5780-E94D-94A6-11E79DA8758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2D3B4D65-6BEC-914C-8897-23EA11842E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C1EB8164-9243-B14B-B923-FE4EF030F67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110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5" name="Rechthoek 84">
            <a:extLst>
              <a:ext uri="{FF2B5EF4-FFF2-40B4-BE49-F238E27FC236}">
                <a16:creationId xmlns:a16="http://schemas.microsoft.com/office/drawing/2014/main" id="{561B93D7-AB6D-7949-8937-16C528522BFF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398E4D32-3FBD-734A-9209-F187E04AE746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0F31A27B-7979-4642-B2BE-9AD3762E10AE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9" name="Groep 88">
            <a:extLst>
              <a:ext uri="{FF2B5EF4-FFF2-40B4-BE49-F238E27FC236}">
                <a16:creationId xmlns:a16="http://schemas.microsoft.com/office/drawing/2014/main" id="{E79A6CE8-739E-664B-90BF-ECAAB9C7E66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8948732-EE3E-DC42-976F-E01F4CEFB91A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3" name="Ovaal 92">
              <a:extLst>
                <a:ext uri="{FF2B5EF4-FFF2-40B4-BE49-F238E27FC236}">
                  <a16:creationId xmlns:a16="http://schemas.microsoft.com/office/drawing/2014/main" id="{EB411FE5-4D69-2943-B604-E695D6C84126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4" name="Vrije vorm: vorm 101">
              <a:extLst>
                <a:ext uri="{FF2B5EF4-FFF2-40B4-BE49-F238E27FC236}">
                  <a16:creationId xmlns:a16="http://schemas.microsoft.com/office/drawing/2014/main" id="{A0B469C0-E29A-5348-8005-3313611D6E76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Rechthoek: afgeronde hoeken 102">
              <a:extLst>
                <a:ext uri="{FF2B5EF4-FFF2-40B4-BE49-F238E27FC236}">
                  <a16:creationId xmlns:a16="http://schemas.microsoft.com/office/drawing/2014/main" id="{5F6B637E-3543-1E4A-85C0-AC0C8BD54A0A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5F75DF02-A448-CC41-9B1F-C8977FA648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BC52AA53-E6CE-2A4E-8CA8-716C05C011CA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8" name="Ovaal 97">
            <a:extLst>
              <a:ext uri="{FF2B5EF4-FFF2-40B4-BE49-F238E27FC236}">
                <a16:creationId xmlns:a16="http://schemas.microsoft.com/office/drawing/2014/main" id="{7D5B0C08-C911-6D43-A0A0-88310886742E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9" name="Rechthoek 98">
            <a:extLst>
              <a:ext uri="{FF2B5EF4-FFF2-40B4-BE49-F238E27FC236}">
                <a16:creationId xmlns:a16="http://schemas.microsoft.com/office/drawing/2014/main" id="{9CF3D0FB-C857-B243-B47E-BC91FAD1661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0" name="Groep 99">
            <a:extLst>
              <a:ext uri="{FF2B5EF4-FFF2-40B4-BE49-F238E27FC236}">
                <a16:creationId xmlns:a16="http://schemas.microsoft.com/office/drawing/2014/main" id="{FC5F52A4-D986-9543-AC08-DC2E86351DBD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1" name="Rechthoek 100">
              <a:extLst>
                <a:ext uri="{FF2B5EF4-FFF2-40B4-BE49-F238E27FC236}">
                  <a16:creationId xmlns:a16="http://schemas.microsoft.com/office/drawing/2014/main" id="{9F3BDF3A-05C6-0149-B081-830012E8B2A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6066FA28-BEF2-8E49-BD4A-162D0264ED2B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3" name="Gelijkbenige driehoek 98">
              <a:extLst>
                <a:ext uri="{FF2B5EF4-FFF2-40B4-BE49-F238E27FC236}">
                  <a16:creationId xmlns:a16="http://schemas.microsoft.com/office/drawing/2014/main" id="{1D8D60D7-2C6B-1647-A3EB-5AA74FD9404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4" name="Ovaal 103">
            <a:extLst>
              <a:ext uri="{FF2B5EF4-FFF2-40B4-BE49-F238E27FC236}">
                <a16:creationId xmlns:a16="http://schemas.microsoft.com/office/drawing/2014/main" id="{95104936-97AF-0149-984F-F1D84D1A35C4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5" name="Rechthoek 104">
            <a:extLst>
              <a:ext uri="{FF2B5EF4-FFF2-40B4-BE49-F238E27FC236}">
                <a16:creationId xmlns:a16="http://schemas.microsoft.com/office/drawing/2014/main" id="{0C66A090-F5EC-3B44-8F08-A2690C54AC1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6" name="Ovaal 105">
            <a:extLst>
              <a:ext uri="{FF2B5EF4-FFF2-40B4-BE49-F238E27FC236}">
                <a16:creationId xmlns:a16="http://schemas.microsoft.com/office/drawing/2014/main" id="{6FC6E787-2C74-FA4F-A29B-B9E1511F94D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765F554B-C9C2-8646-81EE-451CCD9D62FE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8" name="Groep 107">
            <a:extLst>
              <a:ext uri="{FF2B5EF4-FFF2-40B4-BE49-F238E27FC236}">
                <a16:creationId xmlns:a16="http://schemas.microsoft.com/office/drawing/2014/main" id="{E119E0B4-F7B9-4449-82A9-0D399B4803A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9" name="Groep 108">
              <a:extLst>
                <a:ext uri="{FF2B5EF4-FFF2-40B4-BE49-F238E27FC236}">
                  <a16:creationId xmlns:a16="http://schemas.microsoft.com/office/drawing/2014/main" id="{3D9E6076-0DD1-2448-8A2D-34761A06BC2D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493271E-418F-3E43-A6D0-B995C0C9B1FF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9" name="Groep 118">
                  <a:extLst>
                    <a:ext uri="{FF2B5EF4-FFF2-40B4-BE49-F238E27FC236}">
                      <a16:creationId xmlns:a16="http://schemas.microsoft.com/office/drawing/2014/main" id="{DDF94E77-8D0D-A14F-80C7-DF3BB4035D2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2" name="Rechthoek 121">
                    <a:extLst>
                      <a:ext uri="{FF2B5EF4-FFF2-40B4-BE49-F238E27FC236}">
                        <a16:creationId xmlns:a16="http://schemas.microsoft.com/office/drawing/2014/main" id="{B67DD491-C755-2E45-B276-DF33E732E8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3" name="Rechthoek 122">
                    <a:extLst>
                      <a:ext uri="{FF2B5EF4-FFF2-40B4-BE49-F238E27FC236}">
                        <a16:creationId xmlns:a16="http://schemas.microsoft.com/office/drawing/2014/main" id="{1DA41164-C18D-824A-A034-0908DCC1BB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4" name="Ovaal 123">
                    <a:extLst>
                      <a:ext uri="{FF2B5EF4-FFF2-40B4-BE49-F238E27FC236}">
                        <a16:creationId xmlns:a16="http://schemas.microsoft.com/office/drawing/2014/main" id="{12A90D71-5CEA-D64E-BCC3-E6A3F3443C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0" name="Afbeelding 119">
                  <a:extLst>
                    <a:ext uri="{FF2B5EF4-FFF2-40B4-BE49-F238E27FC236}">
                      <a16:creationId xmlns:a16="http://schemas.microsoft.com/office/drawing/2014/main" id="{B58C5D2B-E478-5B4A-840D-459530584B55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1" name="Afbeelding 120">
                  <a:extLst>
                    <a:ext uri="{FF2B5EF4-FFF2-40B4-BE49-F238E27FC236}">
                      <a16:creationId xmlns:a16="http://schemas.microsoft.com/office/drawing/2014/main" id="{C5D508EC-F442-0D4E-ABDE-F9DCD588666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ep 112">
                <a:extLst>
                  <a:ext uri="{FF2B5EF4-FFF2-40B4-BE49-F238E27FC236}">
                    <a16:creationId xmlns:a16="http://schemas.microsoft.com/office/drawing/2014/main" id="{4B0996B0-ADC9-D845-9B51-FF5AF97E965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DF6EA28D-1D63-DD4B-99A9-010B07E5F2BC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BBFAB5F3-D861-DF4D-ACF9-AB9D15404FE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314F84E-08D8-614C-A942-17AA96B705E3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5" name="Rechthoek 114">
                  <a:extLst>
                    <a:ext uri="{FF2B5EF4-FFF2-40B4-BE49-F238E27FC236}">
                      <a16:creationId xmlns:a16="http://schemas.microsoft.com/office/drawing/2014/main" id="{1A680D95-15EE-8B41-9477-9E18887EA769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6" name="Rechthoek 115">
                  <a:extLst>
                    <a:ext uri="{FF2B5EF4-FFF2-40B4-BE49-F238E27FC236}">
                      <a16:creationId xmlns:a16="http://schemas.microsoft.com/office/drawing/2014/main" id="{DE955A64-A7D5-BD46-9B5A-D22A2B33AEB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49E651AD-3657-124F-945F-6A417173BA6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1" name="Gelijkbenige driehoek 78">
              <a:extLst>
                <a:ext uri="{FF2B5EF4-FFF2-40B4-BE49-F238E27FC236}">
                  <a16:creationId xmlns:a16="http://schemas.microsoft.com/office/drawing/2014/main" id="{677ADD46-9CE1-C143-981B-E3A859B1869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5" name="Rechthoek 124">
            <a:extLst>
              <a:ext uri="{FF2B5EF4-FFF2-40B4-BE49-F238E27FC236}">
                <a16:creationId xmlns:a16="http://schemas.microsoft.com/office/drawing/2014/main" id="{A4734CE8-F066-784D-9E04-EE8CB05C8AD2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6" name="Groep 125">
            <a:extLst>
              <a:ext uri="{FF2B5EF4-FFF2-40B4-BE49-F238E27FC236}">
                <a16:creationId xmlns:a16="http://schemas.microsoft.com/office/drawing/2014/main" id="{5E65F75F-EEB0-064B-9031-9D0F353553CE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C28406B8-0CBC-F149-ADE0-FF345F8C41A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FCDB3F5F-CFBE-D545-AB1E-B45D1C0ACB0F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FCBD71F-087D-6343-8F84-3B26A500A106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2" name="Rechthoek: afgeronde hoeken 61">
                <a:extLst>
                  <a:ext uri="{FF2B5EF4-FFF2-40B4-BE49-F238E27FC236}">
                    <a16:creationId xmlns:a16="http://schemas.microsoft.com/office/drawing/2014/main" id="{95B02D40-B9CC-7746-B997-FBB972E7B3B9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3" name="Rechthoek 142">
                <a:extLst>
                  <a:ext uri="{FF2B5EF4-FFF2-40B4-BE49-F238E27FC236}">
                    <a16:creationId xmlns:a16="http://schemas.microsoft.com/office/drawing/2014/main" id="{93EE8E4E-2167-AD45-BE97-DE69E05FBED4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4" name="Rechthoek 143">
                <a:extLst>
                  <a:ext uri="{FF2B5EF4-FFF2-40B4-BE49-F238E27FC236}">
                    <a16:creationId xmlns:a16="http://schemas.microsoft.com/office/drawing/2014/main" id="{75887968-0849-1F4B-9352-E868729177F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F785432E-953C-7C4A-81DA-380E79EEE07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E7E557F9-7832-B24C-B937-B74B5130671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6B82DBC5-1E41-BA40-994B-310EDC5822A6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B8EF0558-B637-4049-96BF-C0375B226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96FCB8CA-87E1-BC4E-B855-DADE193BA3CA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6" name="Rechthoek: afgeronde hoeken 55">
                  <a:extLst>
                    <a:ext uri="{FF2B5EF4-FFF2-40B4-BE49-F238E27FC236}">
                      <a16:creationId xmlns:a16="http://schemas.microsoft.com/office/drawing/2014/main" id="{A953D7A2-F7C6-4741-81D4-2791FC259A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642C2ABE-908A-0A43-8A0A-B1CE710351B6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B5EBE4A0-4412-C54B-B26A-0CCD64C708E7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B6F253F4-8CE9-AE4E-907C-092FCD7BBA3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AA533A48-22EF-734D-B1B1-7C277DA87C54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8F8BF6C3-7A26-F44E-8CCB-11ACA4BD052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5" name="Boog 134">
                <a:extLst>
                  <a:ext uri="{FF2B5EF4-FFF2-40B4-BE49-F238E27FC236}">
                    <a16:creationId xmlns:a16="http://schemas.microsoft.com/office/drawing/2014/main" id="{30678D34-0042-0345-9F84-59F9C1F60AF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1" name="Tekstvak 130">
              <a:extLst>
                <a:ext uri="{FF2B5EF4-FFF2-40B4-BE49-F238E27FC236}">
                  <a16:creationId xmlns:a16="http://schemas.microsoft.com/office/drawing/2014/main" id="{C4637B8B-8E61-F843-8D21-40651081D0F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2" name="Tekstvak 131">
              <a:extLst>
                <a:ext uri="{FF2B5EF4-FFF2-40B4-BE49-F238E27FC236}">
                  <a16:creationId xmlns:a16="http://schemas.microsoft.com/office/drawing/2014/main" id="{42845E85-FE6B-BF4B-9B24-DDC71FBCE92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3" name="Vrije vorm: vorm 52">
              <a:extLst>
                <a:ext uri="{FF2B5EF4-FFF2-40B4-BE49-F238E27FC236}">
                  <a16:creationId xmlns:a16="http://schemas.microsoft.com/office/drawing/2014/main" id="{1BD2614B-7365-CE43-9E3E-AC39E4C97A5D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8" name="Afbeelding 147">
            <a:extLst>
              <a:ext uri="{FF2B5EF4-FFF2-40B4-BE49-F238E27FC236}">
                <a16:creationId xmlns:a16="http://schemas.microsoft.com/office/drawing/2014/main" id="{322A2847-8010-BC48-A079-8A50B3807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9" name="Rechthoek 148">
            <a:extLst>
              <a:ext uri="{FF2B5EF4-FFF2-40B4-BE49-F238E27FC236}">
                <a16:creationId xmlns:a16="http://schemas.microsoft.com/office/drawing/2014/main" id="{8D9ECBF5-CCBE-1F41-A467-D96CB268DA7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0" name="Graphic 2">
            <a:extLst>
              <a:ext uri="{FF2B5EF4-FFF2-40B4-BE49-F238E27FC236}">
                <a16:creationId xmlns:a16="http://schemas.microsoft.com/office/drawing/2014/main" id="{DA5FB2E2-47FF-E643-9D5F-5D9C23A85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3" name="Vrije vorm 152">
              <a:extLst>
                <a:ext uri="{FF2B5EF4-FFF2-40B4-BE49-F238E27FC236}">
                  <a16:creationId xmlns:a16="http://schemas.microsoft.com/office/drawing/2014/main" id="{09BF2DD4-75EA-604F-8CC6-83467FB057C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4" name="Vrije vorm 153">
              <a:extLst>
                <a:ext uri="{FF2B5EF4-FFF2-40B4-BE49-F238E27FC236}">
                  <a16:creationId xmlns:a16="http://schemas.microsoft.com/office/drawing/2014/main" id="{D0EB359C-EB38-A14D-B1E4-95CF3C44067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A724E317-3BCA-C148-A6E9-7D5BEFA1513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6" name="Graphic 2">
              <a:extLst>
                <a:ext uri="{FF2B5EF4-FFF2-40B4-BE49-F238E27FC236}">
                  <a16:creationId xmlns:a16="http://schemas.microsoft.com/office/drawing/2014/main" id="{3559CEAB-8800-6244-88D1-007EFC64665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93DD1B97-22CD-8F48-BF9E-45A9C58C0ED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AF75190-27DE-2048-A051-D6F488EDC94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52E3EA11-BF0D-CB4E-BCDA-BD313E0773E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7176DD78-4C9C-7749-AC07-7041DFB5BDD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FBE452A8-87DE-1740-B7E8-D10E9C6260B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9938BA63-743B-6C4D-B945-418BD95810A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267C19F6-FEC5-6749-904C-3FE31071E83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01506626-3342-6442-BC11-5B69FFF012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48A52402-2907-BB45-A78E-26A1349CEED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77E6327B-F8B2-7F45-883E-CB545BE4E2F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2C7298A1-C609-C045-B5A9-EF35CEF5FEB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5D554C2F-7CEE-754A-A31D-CE1009D353E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CC924B8C-0349-424B-8174-79306F2DF52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0" name="Tijdelijke aanduiding voor afbeelding 169">
            <a:extLst>
              <a:ext uri="{FF2B5EF4-FFF2-40B4-BE49-F238E27FC236}">
                <a16:creationId xmlns:a16="http://schemas.microsoft.com/office/drawing/2014/main" id="{D03E53CE-F9B6-0841-B4F9-8C7BE58A09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9001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te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8631" y="4255412"/>
            <a:ext cx="257369" cy="1807771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1200">
                <a:latin typeface="+mj-lt"/>
              </a:defRPr>
            </a:lvl1pPr>
          </a:lstStyle>
          <a:p>
            <a:pPr lvl="0"/>
            <a:r>
              <a:rPr lang="nl-NL"/>
              <a:t>UITLEG AFBEELDING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71" name="Tijdelijke aanduiding voor afbeelding 70">
            <a:extLst>
              <a:ext uri="{FF2B5EF4-FFF2-40B4-BE49-F238E27FC236}">
                <a16:creationId xmlns:a16="http://schemas.microsoft.com/office/drawing/2014/main" id="{53546440-038F-E848-B111-3BE120D56D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6070" y="994492"/>
            <a:ext cx="10405929" cy="5863508"/>
          </a:xfrm>
          <a:custGeom>
            <a:avLst/>
            <a:gdLst>
              <a:gd name="connsiteX0" fmla="*/ 9907052 w 10405929"/>
              <a:gd name="connsiteY0" fmla="*/ 5472146 h 5863508"/>
              <a:gd name="connsiteX1" fmla="*/ 9931029 w 10405929"/>
              <a:gd name="connsiteY1" fmla="*/ 5480352 h 5863508"/>
              <a:gd name="connsiteX2" fmla="*/ 9940622 w 10405929"/>
              <a:gd name="connsiteY2" fmla="*/ 5502445 h 5863508"/>
              <a:gd name="connsiteX3" fmla="*/ 9872204 w 10405929"/>
              <a:gd name="connsiteY3" fmla="*/ 5502445 h 5863508"/>
              <a:gd name="connsiteX4" fmla="*/ 9883873 w 10405929"/>
              <a:gd name="connsiteY4" fmla="*/ 5480035 h 5863508"/>
              <a:gd name="connsiteX5" fmla="*/ 9907052 w 10405929"/>
              <a:gd name="connsiteY5" fmla="*/ 5472146 h 5863508"/>
              <a:gd name="connsiteX6" fmla="*/ 9553064 w 10405929"/>
              <a:gd name="connsiteY6" fmla="*/ 5431449 h 5863508"/>
              <a:gd name="connsiteX7" fmla="*/ 9553064 w 10405929"/>
              <a:gd name="connsiteY7" fmla="*/ 5607565 h 5863508"/>
              <a:gd name="connsiteX8" fmla="*/ 9607734 w 10405929"/>
              <a:gd name="connsiteY8" fmla="*/ 5607565 h 5863508"/>
              <a:gd name="connsiteX9" fmla="*/ 9607734 w 10405929"/>
              <a:gd name="connsiteY9" fmla="*/ 5431449 h 5863508"/>
              <a:gd name="connsiteX10" fmla="*/ 9620887 w 10405929"/>
              <a:gd name="connsiteY10" fmla="*/ 5431435 h 5863508"/>
              <a:gd name="connsiteX11" fmla="*/ 9684190 w 10405929"/>
              <a:gd name="connsiteY11" fmla="*/ 5607551 h 5863508"/>
              <a:gd name="connsiteX12" fmla="*/ 9751648 w 10405929"/>
              <a:gd name="connsiteY12" fmla="*/ 5607551 h 5863508"/>
              <a:gd name="connsiteX13" fmla="*/ 9814951 w 10405929"/>
              <a:gd name="connsiteY13" fmla="*/ 5431435 h 5863508"/>
              <a:gd name="connsiteX14" fmla="*/ 9756764 w 10405929"/>
              <a:gd name="connsiteY14" fmla="*/ 5431435 h 5863508"/>
              <a:gd name="connsiteX15" fmla="*/ 9718079 w 10405929"/>
              <a:gd name="connsiteY15" fmla="*/ 5557052 h 5863508"/>
              <a:gd name="connsiteX16" fmla="*/ 9679394 w 10405929"/>
              <a:gd name="connsiteY16" fmla="*/ 5431435 h 5863508"/>
              <a:gd name="connsiteX17" fmla="*/ 9345596 w 10405929"/>
              <a:gd name="connsiteY17" fmla="*/ 5431422 h 5863508"/>
              <a:gd name="connsiteX18" fmla="*/ 9408900 w 10405929"/>
              <a:gd name="connsiteY18" fmla="*/ 5607536 h 5863508"/>
              <a:gd name="connsiteX19" fmla="*/ 9476358 w 10405929"/>
              <a:gd name="connsiteY19" fmla="*/ 5607537 h 5863508"/>
              <a:gd name="connsiteX20" fmla="*/ 9539660 w 10405929"/>
              <a:gd name="connsiteY20" fmla="*/ 5431422 h 5863508"/>
              <a:gd name="connsiteX21" fmla="*/ 9481473 w 10405929"/>
              <a:gd name="connsiteY21" fmla="*/ 5431422 h 5863508"/>
              <a:gd name="connsiteX22" fmla="*/ 9442788 w 10405929"/>
              <a:gd name="connsiteY22" fmla="*/ 5557038 h 5863508"/>
              <a:gd name="connsiteX23" fmla="*/ 9404103 w 10405929"/>
              <a:gd name="connsiteY23" fmla="*/ 5431422 h 5863508"/>
              <a:gd name="connsiteX24" fmla="*/ 10084495 w 10405929"/>
              <a:gd name="connsiteY24" fmla="*/ 5428913 h 5863508"/>
              <a:gd name="connsiteX25" fmla="*/ 10045331 w 10405929"/>
              <a:gd name="connsiteY25" fmla="*/ 5436173 h 5863508"/>
              <a:gd name="connsiteX26" fmla="*/ 10020396 w 10405929"/>
              <a:gd name="connsiteY26" fmla="*/ 5455898 h 5863508"/>
              <a:gd name="connsiteX27" fmla="*/ 10011922 w 10405929"/>
              <a:gd name="connsiteY27" fmla="*/ 5483516 h 5863508"/>
              <a:gd name="connsiteX28" fmla="*/ 10021193 w 10405929"/>
              <a:gd name="connsiteY28" fmla="*/ 5512078 h 5863508"/>
              <a:gd name="connsiteX29" fmla="*/ 10043252 w 10405929"/>
              <a:gd name="connsiteY29" fmla="*/ 5527544 h 5863508"/>
              <a:gd name="connsiteX30" fmla="*/ 10075224 w 10405929"/>
              <a:gd name="connsiteY30" fmla="*/ 5536854 h 5863508"/>
              <a:gd name="connsiteX31" fmla="*/ 10101121 w 10405929"/>
              <a:gd name="connsiteY31" fmla="*/ 5544903 h 5863508"/>
              <a:gd name="connsiteX32" fmla="*/ 10109112 w 10405929"/>
              <a:gd name="connsiteY32" fmla="*/ 5556106 h 5863508"/>
              <a:gd name="connsiteX33" fmla="*/ 10103519 w 10405929"/>
              <a:gd name="connsiteY33" fmla="*/ 5566364 h 5863508"/>
              <a:gd name="connsiteX34" fmla="*/ 10087694 w 10405929"/>
              <a:gd name="connsiteY34" fmla="*/ 5570311 h 5863508"/>
              <a:gd name="connsiteX35" fmla="*/ 10068830 w 10405929"/>
              <a:gd name="connsiteY35" fmla="*/ 5564629 h 5863508"/>
              <a:gd name="connsiteX36" fmla="*/ 10060197 w 10405929"/>
              <a:gd name="connsiteY36" fmla="*/ 5549795 h 5863508"/>
              <a:gd name="connsiteX37" fmla="*/ 10006168 w 10405929"/>
              <a:gd name="connsiteY37" fmla="*/ 5549795 h 5863508"/>
              <a:gd name="connsiteX38" fmla="*/ 10017996 w 10405929"/>
              <a:gd name="connsiteY38" fmla="*/ 5580568 h 5863508"/>
              <a:gd name="connsiteX39" fmla="*/ 10046770 w 10405929"/>
              <a:gd name="connsiteY39" fmla="*/ 5602188 h 5863508"/>
              <a:gd name="connsiteX40" fmla="*/ 10088331 w 10405929"/>
              <a:gd name="connsiteY40" fmla="*/ 5610078 h 5863508"/>
              <a:gd name="connsiteX41" fmla="*/ 10126539 w 10405929"/>
              <a:gd name="connsiteY41" fmla="*/ 5603135 h 5863508"/>
              <a:gd name="connsiteX42" fmla="*/ 10151793 w 10405929"/>
              <a:gd name="connsiteY42" fmla="*/ 5584039 h 5863508"/>
              <a:gd name="connsiteX43" fmla="*/ 10160586 w 10405929"/>
              <a:gd name="connsiteY43" fmla="*/ 5556424 h 5863508"/>
              <a:gd name="connsiteX44" fmla="*/ 10150837 w 10405929"/>
              <a:gd name="connsiteY44" fmla="*/ 5527228 h 5863508"/>
              <a:gd name="connsiteX45" fmla="*/ 10128936 w 10405929"/>
              <a:gd name="connsiteY45" fmla="*/ 5511447 h 5863508"/>
              <a:gd name="connsiteX46" fmla="*/ 10096646 w 10405929"/>
              <a:gd name="connsiteY46" fmla="*/ 5501505 h 5863508"/>
              <a:gd name="connsiteX47" fmla="*/ 10071228 w 10405929"/>
              <a:gd name="connsiteY47" fmla="*/ 5493930 h 5863508"/>
              <a:gd name="connsiteX48" fmla="*/ 10063077 w 10405929"/>
              <a:gd name="connsiteY48" fmla="*/ 5482567 h 5863508"/>
              <a:gd name="connsiteX49" fmla="*/ 10068191 w 10405929"/>
              <a:gd name="connsiteY49" fmla="*/ 5472626 h 5863508"/>
              <a:gd name="connsiteX50" fmla="*/ 10082898 w 10405929"/>
              <a:gd name="connsiteY50" fmla="*/ 5468997 h 5863508"/>
              <a:gd name="connsiteX51" fmla="*/ 10100961 w 10405929"/>
              <a:gd name="connsiteY51" fmla="*/ 5474361 h 5863508"/>
              <a:gd name="connsiteX52" fmla="*/ 10109112 w 10405929"/>
              <a:gd name="connsiteY52" fmla="*/ 5488880 h 5863508"/>
              <a:gd name="connsiteX53" fmla="*/ 10159626 w 10405929"/>
              <a:gd name="connsiteY53" fmla="*/ 5488880 h 5863508"/>
              <a:gd name="connsiteX54" fmla="*/ 10137407 w 10405929"/>
              <a:gd name="connsiteY54" fmla="*/ 5445326 h 5863508"/>
              <a:gd name="connsiteX55" fmla="*/ 10084495 w 10405929"/>
              <a:gd name="connsiteY55" fmla="*/ 5428913 h 5863508"/>
              <a:gd name="connsiteX56" fmla="*/ 9907690 w 10405929"/>
              <a:gd name="connsiteY56" fmla="*/ 5428906 h 5863508"/>
              <a:gd name="connsiteX57" fmla="*/ 9860694 w 10405929"/>
              <a:gd name="connsiteY57" fmla="*/ 5439952 h 5863508"/>
              <a:gd name="connsiteX58" fmla="*/ 9828882 w 10405929"/>
              <a:gd name="connsiteY58" fmla="*/ 5471514 h 5863508"/>
              <a:gd name="connsiteX59" fmla="*/ 9817534 w 10405929"/>
              <a:gd name="connsiteY59" fmla="*/ 5519488 h 5863508"/>
              <a:gd name="connsiteX60" fmla="*/ 9829044 w 10405929"/>
              <a:gd name="connsiteY60" fmla="*/ 5567463 h 5863508"/>
              <a:gd name="connsiteX61" fmla="*/ 9861013 w 10405929"/>
              <a:gd name="connsiteY61" fmla="*/ 5599025 h 5863508"/>
              <a:gd name="connsiteX62" fmla="*/ 9907690 w 10405929"/>
              <a:gd name="connsiteY62" fmla="*/ 5610072 h 5863508"/>
              <a:gd name="connsiteX63" fmla="*/ 9947017 w 10405929"/>
              <a:gd name="connsiteY63" fmla="*/ 5602182 h 5863508"/>
              <a:gd name="connsiteX64" fmla="*/ 9976268 w 10405929"/>
              <a:gd name="connsiteY64" fmla="*/ 5580402 h 5863508"/>
              <a:gd name="connsiteX65" fmla="*/ 9992415 w 10405929"/>
              <a:gd name="connsiteY65" fmla="*/ 5549157 h 5863508"/>
              <a:gd name="connsiteX66" fmla="*/ 9934228 w 10405929"/>
              <a:gd name="connsiteY66" fmla="*/ 5549157 h 5863508"/>
              <a:gd name="connsiteX67" fmla="*/ 9905773 w 10405929"/>
              <a:gd name="connsiteY67" fmla="*/ 5566199 h 5863508"/>
              <a:gd name="connsiteX68" fmla="*/ 9882594 w 10405929"/>
              <a:gd name="connsiteY68" fmla="*/ 5557521 h 5863508"/>
              <a:gd name="connsiteX69" fmla="*/ 9871884 w 10405929"/>
              <a:gd name="connsiteY69" fmla="*/ 5532428 h 5863508"/>
              <a:gd name="connsiteX70" fmla="*/ 9995611 w 10405929"/>
              <a:gd name="connsiteY70" fmla="*/ 5532428 h 5863508"/>
              <a:gd name="connsiteX71" fmla="*/ 9996570 w 10405929"/>
              <a:gd name="connsiteY71" fmla="*/ 5516649 h 5863508"/>
              <a:gd name="connsiteX72" fmla="*/ 9985220 w 10405929"/>
              <a:gd name="connsiteY72" fmla="*/ 5470252 h 5863508"/>
              <a:gd name="connsiteX73" fmla="*/ 9953730 w 10405929"/>
              <a:gd name="connsiteY73" fmla="*/ 5439637 h 5863508"/>
              <a:gd name="connsiteX74" fmla="*/ 9907690 w 10405929"/>
              <a:gd name="connsiteY74" fmla="*/ 5428906 h 5863508"/>
              <a:gd name="connsiteX75" fmla="*/ 9836780 w 10405929"/>
              <a:gd name="connsiteY75" fmla="*/ 5350882 h 5863508"/>
              <a:gd name="connsiteX76" fmla="*/ 9842510 w 10405929"/>
              <a:gd name="connsiteY76" fmla="*/ 5352413 h 5863508"/>
              <a:gd name="connsiteX77" fmla="*/ 9846746 w 10405929"/>
              <a:gd name="connsiteY77" fmla="*/ 5356811 h 5863508"/>
              <a:gd name="connsiteX78" fmla="*/ 9848316 w 10405929"/>
              <a:gd name="connsiteY78" fmla="*/ 5363684 h 5863508"/>
              <a:gd name="connsiteX79" fmla="*/ 9846746 w 10405929"/>
              <a:gd name="connsiteY79" fmla="*/ 5370556 h 5863508"/>
              <a:gd name="connsiteX80" fmla="*/ 9842510 w 10405929"/>
              <a:gd name="connsiteY80" fmla="*/ 5374954 h 5863508"/>
              <a:gd name="connsiteX81" fmla="*/ 9836780 w 10405929"/>
              <a:gd name="connsiteY81" fmla="*/ 5376486 h 5863508"/>
              <a:gd name="connsiteX82" fmla="*/ 9831169 w 10405929"/>
              <a:gd name="connsiteY82" fmla="*/ 5374916 h 5863508"/>
              <a:gd name="connsiteX83" fmla="*/ 9826931 w 10405929"/>
              <a:gd name="connsiteY83" fmla="*/ 5370399 h 5863508"/>
              <a:gd name="connsiteX84" fmla="*/ 9825323 w 10405929"/>
              <a:gd name="connsiteY84" fmla="*/ 5363527 h 5863508"/>
              <a:gd name="connsiteX85" fmla="*/ 9826931 w 10405929"/>
              <a:gd name="connsiteY85" fmla="*/ 5356733 h 5863508"/>
              <a:gd name="connsiteX86" fmla="*/ 9831129 w 10405929"/>
              <a:gd name="connsiteY86" fmla="*/ 5352374 h 5863508"/>
              <a:gd name="connsiteX87" fmla="*/ 9836780 w 10405929"/>
              <a:gd name="connsiteY87" fmla="*/ 5350882 h 5863508"/>
              <a:gd name="connsiteX88" fmla="*/ 10120575 w 10405929"/>
              <a:gd name="connsiteY88" fmla="*/ 5350806 h 5863508"/>
              <a:gd name="connsiteX89" fmla="*/ 10128540 w 10405929"/>
              <a:gd name="connsiteY89" fmla="*/ 5354145 h 5863508"/>
              <a:gd name="connsiteX90" fmla="*/ 10131796 w 10405929"/>
              <a:gd name="connsiteY90" fmla="*/ 5363687 h 5863508"/>
              <a:gd name="connsiteX91" fmla="*/ 10130228 w 10405929"/>
              <a:gd name="connsiteY91" fmla="*/ 5370756 h 5863508"/>
              <a:gd name="connsiteX92" fmla="*/ 10126029 w 10405929"/>
              <a:gd name="connsiteY92" fmla="*/ 5375115 h 5863508"/>
              <a:gd name="connsiteX93" fmla="*/ 10120417 w 10405929"/>
              <a:gd name="connsiteY93" fmla="*/ 5376568 h 5863508"/>
              <a:gd name="connsiteX94" fmla="*/ 10112608 w 10405929"/>
              <a:gd name="connsiteY94" fmla="*/ 5373230 h 5863508"/>
              <a:gd name="connsiteX95" fmla="*/ 10109509 w 10405929"/>
              <a:gd name="connsiteY95" fmla="*/ 5363687 h 5863508"/>
              <a:gd name="connsiteX96" fmla="*/ 10112687 w 10405929"/>
              <a:gd name="connsiteY96" fmla="*/ 5354145 h 5863508"/>
              <a:gd name="connsiteX97" fmla="*/ 10120575 w 10405929"/>
              <a:gd name="connsiteY97" fmla="*/ 5350806 h 5863508"/>
              <a:gd name="connsiteX98" fmla="*/ 10072073 w 10405929"/>
              <a:gd name="connsiteY98" fmla="*/ 5350806 h 5863508"/>
              <a:gd name="connsiteX99" fmla="*/ 10080038 w 10405929"/>
              <a:gd name="connsiteY99" fmla="*/ 5354145 h 5863508"/>
              <a:gd name="connsiteX100" fmla="*/ 10083294 w 10405929"/>
              <a:gd name="connsiteY100" fmla="*/ 5363687 h 5863508"/>
              <a:gd name="connsiteX101" fmla="*/ 10081726 w 10405929"/>
              <a:gd name="connsiteY101" fmla="*/ 5370756 h 5863508"/>
              <a:gd name="connsiteX102" fmla="*/ 10077527 w 10405929"/>
              <a:gd name="connsiteY102" fmla="*/ 5375115 h 5863508"/>
              <a:gd name="connsiteX103" fmla="*/ 10071915 w 10405929"/>
              <a:gd name="connsiteY103" fmla="*/ 5376568 h 5863508"/>
              <a:gd name="connsiteX104" fmla="*/ 10064106 w 10405929"/>
              <a:gd name="connsiteY104" fmla="*/ 5373230 h 5863508"/>
              <a:gd name="connsiteX105" fmla="*/ 10061007 w 10405929"/>
              <a:gd name="connsiteY105" fmla="*/ 5363687 h 5863508"/>
              <a:gd name="connsiteX106" fmla="*/ 10064185 w 10405929"/>
              <a:gd name="connsiteY106" fmla="*/ 5354145 h 5863508"/>
              <a:gd name="connsiteX107" fmla="*/ 10072073 w 10405929"/>
              <a:gd name="connsiteY107" fmla="*/ 5350806 h 5863508"/>
              <a:gd name="connsiteX108" fmla="*/ 9787884 w 10405929"/>
              <a:gd name="connsiteY108" fmla="*/ 5350806 h 5863508"/>
              <a:gd name="connsiteX109" fmla="*/ 9795850 w 10405929"/>
              <a:gd name="connsiteY109" fmla="*/ 5354145 h 5863508"/>
              <a:gd name="connsiteX110" fmla="*/ 9799107 w 10405929"/>
              <a:gd name="connsiteY110" fmla="*/ 5363687 h 5863508"/>
              <a:gd name="connsiteX111" fmla="*/ 9797537 w 10405929"/>
              <a:gd name="connsiteY111" fmla="*/ 5370756 h 5863508"/>
              <a:gd name="connsiteX112" fmla="*/ 9793339 w 10405929"/>
              <a:gd name="connsiteY112" fmla="*/ 5375115 h 5863508"/>
              <a:gd name="connsiteX113" fmla="*/ 9787727 w 10405929"/>
              <a:gd name="connsiteY113" fmla="*/ 5376568 h 5863508"/>
              <a:gd name="connsiteX114" fmla="*/ 9779919 w 10405929"/>
              <a:gd name="connsiteY114" fmla="*/ 5373230 h 5863508"/>
              <a:gd name="connsiteX115" fmla="*/ 9776819 w 10405929"/>
              <a:gd name="connsiteY115" fmla="*/ 5363687 h 5863508"/>
              <a:gd name="connsiteX116" fmla="*/ 9779998 w 10405929"/>
              <a:gd name="connsiteY116" fmla="*/ 5354145 h 5863508"/>
              <a:gd name="connsiteX117" fmla="*/ 9787884 w 10405929"/>
              <a:gd name="connsiteY117" fmla="*/ 5350806 h 5863508"/>
              <a:gd name="connsiteX118" fmla="*/ 9887243 w 10405929"/>
              <a:gd name="connsiteY118" fmla="*/ 5350255 h 5863508"/>
              <a:gd name="connsiteX119" fmla="*/ 9894542 w 10405929"/>
              <a:gd name="connsiteY119" fmla="*/ 5352807 h 5863508"/>
              <a:gd name="connsiteX120" fmla="*/ 9897603 w 10405929"/>
              <a:gd name="connsiteY120" fmla="*/ 5359601 h 5863508"/>
              <a:gd name="connsiteX121" fmla="*/ 9876964 w 10405929"/>
              <a:gd name="connsiteY121" fmla="*/ 5359601 h 5863508"/>
              <a:gd name="connsiteX122" fmla="*/ 9880377 w 10405929"/>
              <a:gd name="connsiteY122" fmla="*/ 5352729 h 5863508"/>
              <a:gd name="connsiteX123" fmla="*/ 9887243 w 10405929"/>
              <a:gd name="connsiteY123" fmla="*/ 5350255 h 5863508"/>
              <a:gd name="connsiteX124" fmla="*/ 10120730 w 10405929"/>
              <a:gd name="connsiteY124" fmla="*/ 5341225 h 5863508"/>
              <a:gd name="connsiteX125" fmla="*/ 10109352 w 10405929"/>
              <a:gd name="connsiteY125" fmla="*/ 5344013 h 5863508"/>
              <a:gd name="connsiteX126" fmla="*/ 10101308 w 10405929"/>
              <a:gd name="connsiteY126" fmla="*/ 5351907 h 5863508"/>
              <a:gd name="connsiteX127" fmla="*/ 10098366 w 10405929"/>
              <a:gd name="connsiteY127" fmla="*/ 5363687 h 5863508"/>
              <a:gd name="connsiteX128" fmla="*/ 10101230 w 10405929"/>
              <a:gd name="connsiteY128" fmla="*/ 5375469 h 5863508"/>
              <a:gd name="connsiteX129" fmla="*/ 10109116 w 10405929"/>
              <a:gd name="connsiteY129" fmla="*/ 5383362 h 5863508"/>
              <a:gd name="connsiteX130" fmla="*/ 10120417 w 10405929"/>
              <a:gd name="connsiteY130" fmla="*/ 5386151 h 5863508"/>
              <a:gd name="connsiteX131" fmla="*/ 10131914 w 10405929"/>
              <a:gd name="connsiteY131" fmla="*/ 5383362 h 5863508"/>
              <a:gd name="connsiteX132" fmla="*/ 10140076 w 10405929"/>
              <a:gd name="connsiteY132" fmla="*/ 5375469 h 5863508"/>
              <a:gd name="connsiteX133" fmla="*/ 10143097 w 10405929"/>
              <a:gd name="connsiteY133" fmla="*/ 5363687 h 5863508"/>
              <a:gd name="connsiteX134" fmla="*/ 10140154 w 10405929"/>
              <a:gd name="connsiteY134" fmla="*/ 5351907 h 5863508"/>
              <a:gd name="connsiteX135" fmla="*/ 10132111 w 10405929"/>
              <a:gd name="connsiteY135" fmla="*/ 5344013 h 5863508"/>
              <a:gd name="connsiteX136" fmla="*/ 10120730 w 10405929"/>
              <a:gd name="connsiteY136" fmla="*/ 5341225 h 5863508"/>
              <a:gd name="connsiteX137" fmla="*/ 10072229 w 10405929"/>
              <a:gd name="connsiteY137" fmla="*/ 5341225 h 5863508"/>
              <a:gd name="connsiteX138" fmla="*/ 10060851 w 10405929"/>
              <a:gd name="connsiteY138" fmla="*/ 5344013 h 5863508"/>
              <a:gd name="connsiteX139" fmla="*/ 10052806 w 10405929"/>
              <a:gd name="connsiteY139" fmla="*/ 5351907 h 5863508"/>
              <a:gd name="connsiteX140" fmla="*/ 10049863 w 10405929"/>
              <a:gd name="connsiteY140" fmla="*/ 5363687 h 5863508"/>
              <a:gd name="connsiteX141" fmla="*/ 10052728 w 10405929"/>
              <a:gd name="connsiteY141" fmla="*/ 5375469 h 5863508"/>
              <a:gd name="connsiteX142" fmla="*/ 10060614 w 10405929"/>
              <a:gd name="connsiteY142" fmla="*/ 5383362 h 5863508"/>
              <a:gd name="connsiteX143" fmla="*/ 10071915 w 10405929"/>
              <a:gd name="connsiteY143" fmla="*/ 5386151 h 5863508"/>
              <a:gd name="connsiteX144" fmla="*/ 10083412 w 10405929"/>
              <a:gd name="connsiteY144" fmla="*/ 5383362 h 5863508"/>
              <a:gd name="connsiteX145" fmla="*/ 10091574 w 10405929"/>
              <a:gd name="connsiteY145" fmla="*/ 5375469 h 5863508"/>
              <a:gd name="connsiteX146" fmla="*/ 10094595 w 10405929"/>
              <a:gd name="connsiteY146" fmla="*/ 5363687 h 5863508"/>
              <a:gd name="connsiteX147" fmla="*/ 10091652 w 10405929"/>
              <a:gd name="connsiteY147" fmla="*/ 5351907 h 5863508"/>
              <a:gd name="connsiteX148" fmla="*/ 10083609 w 10405929"/>
              <a:gd name="connsiteY148" fmla="*/ 5344013 h 5863508"/>
              <a:gd name="connsiteX149" fmla="*/ 10072229 w 10405929"/>
              <a:gd name="connsiteY149" fmla="*/ 5341225 h 5863508"/>
              <a:gd name="connsiteX150" fmla="*/ 9931272 w 10405929"/>
              <a:gd name="connsiteY150" fmla="*/ 5341225 h 5863508"/>
              <a:gd name="connsiteX151" fmla="*/ 9922129 w 10405929"/>
              <a:gd name="connsiteY151" fmla="*/ 5342953 h 5863508"/>
              <a:gd name="connsiteX152" fmla="*/ 9916165 w 10405929"/>
              <a:gd name="connsiteY152" fmla="*/ 5347667 h 5863508"/>
              <a:gd name="connsiteX153" fmla="*/ 9914085 w 10405929"/>
              <a:gd name="connsiteY153" fmla="*/ 5354264 h 5863508"/>
              <a:gd name="connsiteX154" fmla="*/ 9916321 w 10405929"/>
              <a:gd name="connsiteY154" fmla="*/ 5361254 h 5863508"/>
              <a:gd name="connsiteX155" fmla="*/ 9921658 w 10405929"/>
              <a:gd name="connsiteY155" fmla="*/ 5365102 h 5863508"/>
              <a:gd name="connsiteX156" fmla="*/ 9929623 w 10405929"/>
              <a:gd name="connsiteY156" fmla="*/ 5367537 h 5863508"/>
              <a:gd name="connsiteX157" fmla="*/ 9936489 w 10405929"/>
              <a:gd name="connsiteY157" fmla="*/ 5369854 h 5863508"/>
              <a:gd name="connsiteX158" fmla="*/ 9938648 w 10405929"/>
              <a:gd name="connsiteY158" fmla="*/ 5373035 h 5863508"/>
              <a:gd name="connsiteX159" fmla="*/ 9936883 w 10405929"/>
              <a:gd name="connsiteY159" fmla="*/ 5376255 h 5863508"/>
              <a:gd name="connsiteX160" fmla="*/ 9931976 w 10405929"/>
              <a:gd name="connsiteY160" fmla="*/ 5377512 h 5863508"/>
              <a:gd name="connsiteX161" fmla="*/ 9926602 w 10405929"/>
              <a:gd name="connsiteY161" fmla="*/ 5375862 h 5863508"/>
              <a:gd name="connsiteX162" fmla="*/ 9924130 w 10405929"/>
              <a:gd name="connsiteY162" fmla="*/ 5371700 h 5863508"/>
              <a:gd name="connsiteX163" fmla="*/ 9913065 w 10405929"/>
              <a:gd name="connsiteY163" fmla="*/ 5371700 h 5863508"/>
              <a:gd name="connsiteX164" fmla="*/ 9915773 w 10405929"/>
              <a:gd name="connsiteY164" fmla="*/ 5379005 h 5863508"/>
              <a:gd name="connsiteX165" fmla="*/ 9922481 w 10405929"/>
              <a:gd name="connsiteY165" fmla="*/ 5384227 h 5863508"/>
              <a:gd name="connsiteX166" fmla="*/ 9932056 w 10405929"/>
              <a:gd name="connsiteY166" fmla="*/ 5386151 h 5863508"/>
              <a:gd name="connsiteX167" fmla="*/ 9941120 w 10405929"/>
              <a:gd name="connsiteY167" fmla="*/ 5384463 h 5863508"/>
              <a:gd name="connsiteX168" fmla="*/ 9947084 w 10405929"/>
              <a:gd name="connsiteY168" fmla="*/ 5379790 h 5863508"/>
              <a:gd name="connsiteX169" fmla="*/ 9949163 w 10405929"/>
              <a:gd name="connsiteY169" fmla="*/ 5373035 h 5863508"/>
              <a:gd name="connsiteX170" fmla="*/ 9946849 w 10405929"/>
              <a:gd name="connsiteY170" fmla="*/ 5366085 h 5863508"/>
              <a:gd name="connsiteX171" fmla="*/ 9941551 w 10405929"/>
              <a:gd name="connsiteY171" fmla="*/ 5362196 h 5863508"/>
              <a:gd name="connsiteX172" fmla="*/ 9933782 w 10405929"/>
              <a:gd name="connsiteY172" fmla="*/ 5359762 h 5863508"/>
              <a:gd name="connsiteX173" fmla="*/ 9926954 w 10405929"/>
              <a:gd name="connsiteY173" fmla="*/ 5357444 h 5863508"/>
              <a:gd name="connsiteX174" fmla="*/ 9924758 w 10405929"/>
              <a:gd name="connsiteY174" fmla="*/ 5354106 h 5863508"/>
              <a:gd name="connsiteX175" fmla="*/ 9926367 w 10405929"/>
              <a:gd name="connsiteY175" fmla="*/ 5351043 h 5863508"/>
              <a:gd name="connsiteX176" fmla="*/ 9930956 w 10405929"/>
              <a:gd name="connsiteY176" fmla="*/ 5349944 h 5863508"/>
              <a:gd name="connsiteX177" fmla="*/ 9936097 w 10405929"/>
              <a:gd name="connsiteY177" fmla="*/ 5351476 h 5863508"/>
              <a:gd name="connsiteX178" fmla="*/ 9938255 w 10405929"/>
              <a:gd name="connsiteY178" fmla="*/ 5355598 h 5863508"/>
              <a:gd name="connsiteX179" fmla="*/ 9948771 w 10405929"/>
              <a:gd name="connsiteY179" fmla="*/ 5355598 h 5863508"/>
              <a:gd name="connsiteX180" fmla="*/ 9943670 w 10405929"/>
              <a:gd name="connsiteY180" fmla="*/ 5345113 h 5863508"/>
              <a:gd name="connsiteX181" fmla="*/ 9931272 w 10405929"/>
              <a:gd name="connsiteY181" fmla="*/ 5341225 h 5863508"/>
              <a:gd name="connsiteX182" fmla="*/ 9788041 w 10405929"/>
              <a:gd name="connsiteY182" fmla="*/ 5341225 h 5863508"/>
              <a:gd name="connsiteX183" fmla="*/ 9776662 w 10405929"/>
              <a:gd name="connsiteY183" fmla="*/ 5344013 h 5863508"/>
              <a:gd name="connsiteX184" fmla="*/ 9768618 w 10405929"/>
              <a:gd name="connsiteY184" fmla="*/ 5351907 h 5863508"/>
              <a:gd name="connsiteX185" fmla="*/ 9765675 w 10405929"/>
              <a:gd name="connsiteY185" fmla="*/ 5363687 h 5863508"/>
              <a:gd name="connsiteX186" fmla="*/ 9768540 w 10405929"/>
              <a:gd name="connsiteY186" fmla="*/ 5375469 h 5863508"/>
              <a:gd name="connsiteX187" fmla="*/ 9776427 w 10405929"/>
              <a:gd name="connsiteY187" fmla="*/ 5383362 h 5863508"/>
              <a:gd name="connsiteX188" fmla="*/ 9787727 w 10405929"/>
              <a:gd name="connsiteY188" fmla="*/ 5386151 h 5863508"/>
              <a:gd name="connsiteX189" fmla="*/ 9799224 w 10405929"/>
              <a:gd name="connsiteY189" fmla="*/ 5383362 h 5863508"/>
              <a:gd name="connsiteX190" fmla="*/ 9807386 w 10405929"/>
              <a:gd name="connsiteY190" fmla="*/ 5375469 h 5863508"/>
              <a:gd name="connsiteX191" fmla="*/ 9810407 w 10405929"/>
              <a:gd name="connsiteY191" fmla="*/ 5363687 h 5863508"/>
              <a:gd name="connsiteX192" fmla="*/ 9807464 w 10405929"/>
              <a:gd name="connsiteY192" fmla="*/ 5351907 h 5863508"/>
              <a:gd name="connsiteX193" fmla="*/ 9799421 w 10405929"/>
              <a:gd name="connsiteY193" fmla="*/ 5344013 h 5863508"/>
              <a:gd name="connsiteX194" fmla="*/ 9788041 w 10405929"/>
              <a:gd name="connsiteY194" fmla="*/ 5341225 h 5863508"/>
              <a:gd name="connsiteX195" fmla="*/ 9887558 w 10405929"/>
              <a:gd name="connsiteY195" fmla="*/ 5341223 h 5863508"/>
              <a:gd name="connsiteX196" fmla="*/ 9876178 w 10405929"/>
              <a:gd name="connsiteY196" fmla="*/ 5343971 h 5863508"/>
              <a:gd name="connsiteX197" fmla="*/ 9868487 w 10405929"/>
              <a:gd name="connsiteY197" fmla="*/ 5351826 h 5863508"/>
              <a:gd name="connsiteX198" fmla="*/ 9865742 w 10405929"/>
              <a:gd name="connsiteY198" fmla="*/ 5363686 h 5863508"/>
              <a:gd name="connsiteX199" fmla="*/ 9868526 w 10405929"/>
              <a:gd name="connsiteY199" fmla="*/ 5375468 h 5863508"/>
              <a:gd name="connsiteX200" fmla="*/ 9876296 w 10405929"/>
              <a:gd name="connsiteY200" fmla="*/ 5383360 h 5863508"/>
              <a:gd name="connsiteX201" fmla="*/ 9887558 w 10405929"/>
              <a:gd name="connsiteY201" fmla="*/ 5386149 h 5863508"/>
              <a:gd name="connsiteX202" fmla="*/ 9900664 w 10405929"/>
              <a:gd name="connsiteY202" fmla="*/ 5382104 h 5863508"/>
              <a:gd name="connsiteX203" fmla="*/ 9907882 w 10405929"/>
              <a:gd name="connsiteY203" fmla="*/ 5371776 h 5863508"/>
              <a:gd name="connsiteX204" fmla="*/ 9896033 w 10405929"/>
              <a:gd name="connsiteY204" fmla="*/ 5371776 h 5863508"/>
              <a:gd name="connsiteX205" fmla="*/ 9887322 w 10405929"/>
              <a:gd name="connsiteY205" fmla="*/ 5377038 h 5863508"/>
              <a:gd name="connsiteX206" fmla="*/ 9880180 w 10405929"/>
              <a:gd name="connsiteY206" fmla="*/ 5374367 h 5863508"/>
              <a:gd name="connsiteX207" fmla="*/ 9876885 w 10405929"/>
              <a:gd name="connsiteY207" fmla="*/ 5366984 h 5863508"/>
              <a:gd name="connsiteX208" fmla="*/ 9908668 w 10405929"/>
              <a:gd name="connsiteY208" fmla="*/ 5366984 h 5863508"/>
              <a:gd name="connsiteX209" fmla="*/ 9908982 w 10405929"/>
              <a:gd name="connsiteY209" fmla="*/ 5362743 h 5863508"/>
              <a:gd name="connsiteX210" fmla="*/ 9906273 w 10405929"/>
              <a:gd name="connsiteY210" fmla="*/ 5351473 h 5863508"/>
              <a:gd name="connsiteX211" fmla="*/ 9898663 w 10405929"/>
              <a:gd name="connsiteY211" fmla="*/ 5343894 h 5863508"/>
              <a:gd name="connsiteX212" fmla="*/ 9887558 w 10405929"/>
              <a:gd name="connsiteY212" fmla="*/ 5341223 h 5863508"/>
              <a:gd name="connsiteX213" fmla="*/ 9975300 w 10405929"/>
              <a:gd name="connsiteY213" fmla="*/ 5341222 h 5863508"/>
              <a:gd name="connsiteX214" fmla="*/ 9964156 w 10405929"/>
              <a:gd name="connsiteY214" fmla="*/ 5344010 h 5863508"/>
              <a:gd name="connsiteX215" fmla="*/ 9956543 w 10405929"/>
              <a:gd name="connsiteY215" fmla="*/ 5351865 h 5863508"/>
              <a:gd name="connsiteX216" fmla="*/ 9953797 w 10405929"/>
              <a:gd name="connsiteY216" fmla="*/ 5363685 h 5863508"/>
              <a:gd name="connsiteX217" fmla="*/ 9956543 w 10405929"/>
              <a:gd name="connsiteY217" fmla="*/ 5375506 h 5863508"/>
              <a:gd name="connsiteX218" fmla="*/ 9964156 w 10405929"/>
              <a:gd name="connsiteY218" fmla="*/ 5383360 h 5863508"/>
              <a:gd name="connsiteX219" fmla="*/ 9975300 w 10405929"/>
              <a:gd name="connsiteY219" fmla="*/ 5386148 h 5863508"/>
              <a:gd name="connsiteX220" fmla="*/ 9988641 w 10405929"/>
              <a:gd name="connsiteY220" fmla="*/ 5381986 h 5863508"/>
              <a:gd name="connsiteX221" fmla="*/ 9995782 w 10405929"/>
              <a:gd name="connsiteY221" fmla="*/ 5370754 h 5863508"/>
              <a:gd name="connsiteX222" fmla="*/ 9983932 w 10405929"/>
              <a:gd name="connsiteY222" fmla="*/ 5370754 h 5863508"/>
              <a:gd name="connsiteX223" fmla="*/ 9975221 w 10405929"/>
              <a:gd name="connsiteY223" fmla="*/ 5376724 h 5863508"/>
              <a:gd name="connsiteX224" fmla="*/ 9967766 w 10405929"/>
              <a:gd name="connsiteY224" fmla="*/ 5373306 h 5863508"/>
              <a:gd name="connsiteX225" fmla="*/ 9965020 w 10405929"/>
              <a:gd name="connsiteY225" fmla="*/ 5363685 h 5863508"/>
              <a:gd name="connsiteX226" fmla="*/ 9967766 w 10405929"/>
              <a:gd name="connsiteY226" fmla="*/ 5353985 h 5863508"/>
              <a:gd name="connsiteX227" fmla="*/ 9975221 w 10405929"/>
              <a:gd name="connsiteY227" fmla="*/ 5350569 h 5863508"/>
              <a:gd name="connsiteX228" fmla="*/ 9980753 w 10405929"/>
              <a:gd name="connsiteY228" fmla="*/ 5352179 h 5863508"/>
              <a:gd name="connsiteX229" fmla="*/ 9983932 w 10405929"/>
              <a:gd name="connsiteY229" fmla="*/ 5356616 h 5863508"/>
              <a:gd name="connsiteX230" fmla="*/ 9995782 w 10405929"/>
              <a:gd name="connsiteY230" fmla="*/ 5356616 h 5863508"/>
              <a:gd name="connsiteX231" fmla="*/ 9988681 w 10405929"/>
              <a:gd name="connsiteY231" fmla="*/ 5345267 h 5863508"/>
              <a:gd name="connsiteX232" fmla="*/ 9975300 w 10405929"/>
              <a:gd name="connsiteY232" fmla="*/ 5341222 h 5863508"/>
              <a:gd name="connsiteX233" fmla="*/ 9833954 w 10405929"/>
              <a:gd name="connsiteY233" fmla="*/ 5341221 h 5863508"/>
              <a:gd name="connsiteX234" fmla="*/ 9823870 w 10405929"/>
              <a:gd name="connsiteY234" fmla="*/ 5343969 h 5863508"/>
              <a:gd name="connsiteX235" fmla="*/ 9816730 w 10405929"/>
              <a:gd name="connsiteY235" fmla="*/ 5351823 h 5863508"/>
              <a:gd name="connsiteX236" fmla="*/ 9814100 w 10405929"/>
              <a:gd name="connsiteY236" fmla="*/ 5363527 h 5863508"/>
              <a:gd name="connsiteX237" fmla="*/ 9816730 w 10405929"/>
              <a:gd name="connsiteY237" fmla="*/ 5375347 h 5863508"/>
              <a:gd name="connsiteX238" fmla="*/ 9823909 w 10405929"/>
              <a:gd name="connsiteY238" fmla="*/ 5383319 h 5863508"/>
              <a:gd name="connsiteX239" fmla="*/ 9833954 w 10405929"/>
              <a:gd name="connsiteY239" fmla="*/ 5386147 h 5863508"/>
              <a:gd name="connsiteX240" fmla="*/ 9842470 w 10405929"/>
              <a:gd name="connsiteY240" fmla="*/ 5384104 h 5863508"/>
              <a:gd name="connsiteX241" fmla="*/ 9848316 w 10405929"/>
              <a:gd name="connsiteY241" fmla="*/ 5378999 h 5863508"/>
              <a:gd name="connsiteX242" fmla="*/ 9848316 w 10405929"/>
              <a:gd name="connsiteY242" fmla="*/ 5385754 h 5863508"/>
              <a:gd name="connsiteX243" fmla="*/ 9845334 w 10405929"/>
              <a:gd name="connsiteY243" fmla="*/ 5394433 h 5863508"/>
              <a:gd name="connsiteX244" fmla="*/ 9837564 w 10405929"/>
              <a:gd name="connsiteY244" fmla="*/ 5397299 h 5863508"/>
              <a:gd name="connsiteX245" fmla="*/ 9830619 w 10405929"/>
              <a:gd name="connsiteY245" fmla="*/ 5395532 h 5863508"/>
              <a:gd name="connsiteX246" fmla="*/ 9826891 w 10405929"/>
              <a:gd name="connsiteY246" fmla="*/ 5390781 h 5863508"/>
              <a:gd name="connsiteX247" fmla="*/ 9815983 w 10405929"/>
              <a:gd name="connsiteY247" fmla="*/ 5390781 h 5863508"/>
              <a:gd name="connsiteX248" fmla="*/ 9822693 w 10405929"/>
              <a:gd name="connsiteY248" fmla="*/ 5402562 h 5863508"/>
              <a:gd name="connsiteX249" fmla="*/ 9837879 w 10405929"/>
              <a:gd name="connsiteY249" fmla="*/ 5406882 h 5863508"/>
              <a:gd name="connsiteX250" fmla="*/ 9849649 w 10405929"/>
              <a:gd name="connsiteY250" fmla="*/ 5404093 h 5863508"/>
              <a:gd name="connsiteX251" fmla="*/ 9856948 w 10405929"/>
              <a:gd name="connsiteY251" fmla="*/ 5396553 h 5863508"/>
              <a:gd name="connsiteX252" fmla="*/ 9859381 w 10405929"/>
              <a:gd name="connsiteY252" fmla="*/ 5385754 h 5863508"/>
              <a:gd name="connsiteX253" fmla="*/ 9859381 w 10405929"/>
              <a:gd name="connsiteY253" fmla="*/ 5341928 h 5863508"/>
              <a:gd name="connsiteX254" fmla="*/ 9848316 w 10405929"/>
              <a:gd name="connsiteY254" fmla="*/ 5341928 h 5863508"/>
              <a:gd name="connsiteX255" fmla="*/ 9848316 w 10405929"/>
              <a:gd name="connsiteY255" fmla="*/ 5348132 h 5863508"/>
              <a:gd name="connsiteX256" fmla="*/ 9842510 w 10405929"/>
              <a:gd name="connsiteY256" fmla="*/ 5343146 h 5863508"/>
              <a:gd name="connsiteX257" fmla="*/ 9833954 w 10405929"/>
              <a:gd name="connsiteY257" fmla="*/ 5341221 h 5863508"/>
              <a:gd name="connsiteX258" fmla="*/ 10149523 w 10405929"/>
              <a:gd name="connsiteY258" fmla="*/ 5327355 h 5863508"/>
              <a:gd name="connsiteX259" fmla="*/ 10149523 w 10405929"/>
              <a:gd name="connsiteY259" fmla="*/ 5385476 h 5863508"/>
              <a:gd name="connsiteX260" fmla="*/ 10160509 w 10405929"/>
              <a:gd name="connsiteY260" fmla="*/ 5385476 h 5863508"/>
              <a:gd name="connsiteX261" fmla="*/ 10160509 w 10405929"/>
              <a:gd name="connsiteY261" fmla="*/ 5327355 h 5863508"/>
              <a:gd name="connsiteX262" fmla="*/ 10002303 w 10405929"/>
              <a:gd name="connsiteY262" fmla="*/ 5327321 h 5863508"/>
              <a:gd name="connsiteX263" fmla="*/ 10002303 w 10405929"/>
              <a:gd name="connsiteY263" fmla="*/ 5385442 h 5863508"/>
              <a:gd name="connsiteX264" fmla="*/ 10013289 w 10405929"/>
              <a:gd name="connsiteY264" fmla="*/ 5385442 h 5863508"/>
              <a:gd name="connsiteX265" fmla="*/ 10013289 w 10405929"/>
              <a:gd name="connsiteY265" fmla="*/ 5361408 h 5863508"/>
              <a:gd name="connsiteX266" fmla="*/ 10015918 w 10405929"/>
              <a:gd name="connsiteY266" fmla="*/ 5353436 h 5863508"/>
              <a:gd name="connsiteX267" fmla="*/ 10023099 w 10405929"/>
              <a:gd name="connsiteY267" fmla="*/ 5350648 h 5863508"/>
              <a:gd name="connsiteX268" fmla="*/ 10030162 w 10405929"/>
              <a:gd name="connsiteY268" fmla="*/ 5353436 h 5863508"/>
              <a:gd name="connsiteX269" fmla="*/ 10032752 w 10405929"/>
              <a:gd name="connsiteY269" fmla="*/ 5361408 h 5863508"/>
              <a:gd name="connsiteX270" fmla="*/ 10032752 w 10405929"/>
              <a:gd name="connsiteY270" fmla="*/ 5385442 h 5863508"/>
              <a:gd name="connsiteX271" fmla="*/ 10043738 w 10405929"/>
              <a:gd name="connsiteY271" fmla="*/ 5385442 h 5863508"/>
              <a:gd name="connsiteX272" fmla="*/ 10043738 w 10405929"/>
              <a:gd name="connsiteY272" fmla="*/ 5359915 h 5863508"/>
              <a:gd name="connsiteX273" fmla="*/ 10041579 w 10405929"/>
              <a:gd name="connsiteY273" fmla="*/ 5349823 h 5863508"/>
              <a:gd name="connsiteX274" fmla="*/ 10035577 w 10405929"/>
              <a:gd name="connsiteY274" fmla="*/ 5343461 h 5863508"/>
              <a:gd name="connsiteX275" fmla="*/ 10026788 w 10405929"/>
              <a:gd name="connsiteY275" fmla="*/ 5341301 h 5863508"/>
              <a:gd name="connsiteX276" fmla="*/ 10018939 w 10405929"/>
              <a:gd name="connsiteY276" fmla="*/ 5342912 h 5863508"/>
              <a:gd name="connsiteX277" fmla="*/ 10013289 w 10405929"/>
              <a:gd name="connsiteY277" fmla="*/ 5347349 h 5863508"/>
              <a:gd name="connsiteX278" fmla="*/ 10013289 w 10405929"/>
              <a:gd name="connsiteY278" fmla="*/ 5327321 h 5863508"/>
              <a:gd name="connsiteX279" fmla="*/ 9718115 w 10405929"/>
              <a:gd name="connsiteY279" fmla="*/ 5327321 h 5863508"/>
              <a:gd name="connsiteX280" fmla="*/ 9718115 w 10405929"/>
              <a:gd name="connsiteY280" fmla="*/ 5385442 h 5863508"/>
              <a:gd name="connsiteX281" fmla="*/ 9729101 w 10405929"/>
              <a:gd name="connsiteY281" fmla="*/ 5385442 h 5863508"/>
              <a:gd name="connsiteX282" fmla="*/ 9729101 w 10405929"/>
              <a:gd name="connsiteY282" fmla="*/ 5361408 h 5863508"/>
              <a:gd name="connsiteX283" fmla="*/ 9731730 w 10405929"/>
              <a:gd name="connsiteY283" fmla="*/ 5353436 h 5863508"/>
              <a:gd name="connsiteX284" fmla="*/ 9738910 w 10405929"/>
              <a:gd name="connsiteY284" fmla="*/ 5350648 h 5863508"/>
              <a:gd name="connsiteX285" fmla="*/ 9745973 w 10405929"/>
              <a:gd name="connsiteY285" fmla="*/ 5353436 h 5863508"/>
              <a:gd name="connsiteX286" fmla="*/ 9748563 w 10405929"/>
              <a:gd name="connsiteY286" fmla="*/ 5361408 h 5863508"/>
              <a:gd name="connsiteX287" fmla="*/ 9748563 w 10405929"/>
              <a:gd name="connsiteY287" fmla="*/ 5385442 h 5863508"/>
              <a:gd name="connsiteX288" fmla="*/ 9759549 w 10405929"/>
              <a:gd name="connsiteY288" fmla="*/ 5385442 h 5863508"/>
              <a:gd name="connsiteX289" fmla="*/ 9759549 w 10405929"/>
              <a:gd name="connsiteY289" fmla="*/ 5359915 h 5863508"/>
              <a:gd name="connsiteX290" fmla="*/ 9757391 w 10405929"/>
              <a:gd name="connsiteY290" fmla="*/ 5349823 h 5863508"/>
              <a:gd name="connsiteX291" fmla="*/ 9751388 w 10405929"/>
              <a:gd name="connsiteY291" fmla="*/ 5343461 h 5863508"/>
              <a:gd name="connsiteX292" fmla="*/ 9742598 w 10405929"/>
              <a:gd name="connsiteY292" fmla="*/ 5341301 h 5863508"/>
              <a:gd name="connsiteX293" fmla="*/ 9734751 w 10405929"/>
              <a:gd name="connsiteY293" fmla="*/ 5342912 h 5863508"/>
              <a:gd name="connsiteX294" fmla="*/ 9729101 w 10405929"/>
              <a:gd name="connsiteY294" fmla="*/ 5347349 h 5863508"/>
              <a:gd name="connsiteX295" fmla="*/ 9729101 w 10405929"/>
              <a:gd name="connsiteY295" fmla="*/ 5327321 h 5863508"/>
              <a:gd name="connsiteX296" fmla="*/ 9491122 w 10405929"/>
              <a:gd name="connsiteY296" fmla="*/ 5318481 h 5863508"/>
              <a:gd name="connsiteX297" fmla="*/ 9580436 w 10405929"/>
              <a:gd name="connsiteY297" fmla="*/ 5407870 h 5863508"/>
              <a:gd name="connsiteX298" fmla="*/ 9669751 w 10405929"/>
              <a:gd name="connsiteY298" fmla="*/ 5318481 h 5863508"/>
              <a:gd name="connsiteX299" fmla="*/ 9626337 w 10405929"/>
              <a:gd name="connsiteY299" fmla="*/ 5318481 h 5863508"/>
              <a:gd name="connsiteX300" fmla="*/ 9580436 w 10405929"/>
              <a:gd name="connsiteY300" fmla="*/ 5364420 h 5863508"/>
              <a:gd name="connsiteX301" fmla="*/ 9534535 w 10405929"/>
              <a:gd name="connsiteY301" fmla="*/ 5318481 h 5863508"/>
              <a:gd name="connsiteX302" fmla="*/ 10375349 w 10405929"/>
              <a:gd name="connsiteY302" fmla="*/ 3087492 h 5863508"/>
              <a:gd name="connsiteX303" fmla="*/ 10160510 w 10405929"/>
              <a:gd name="connsiteY303" fmla="*/ 3302331 h 5863508"/>
              <a:gd name="connsiteX304" fmla="*/ 10160510 w 10405929"/>
              <a:gd name="connsiteY304" fmla="*/ 3309951 h 5863508"/>
              <a:gd name="connsiteX305" fmla="*/ 10379159 w 10405929"/>
              <a:gd name="connsiteY305" fmla="*/ 3091302 h 5863508"/>
              <a:gd name="connsiteX306" fmla="*/ 10337249 w 10405929"/>
              <a:gd name="connsiteY306" fmla="*/ 3087492 h 5863508"/>
              <a:gd name="connsiteX307" fmla="*/ 10160510 w 10405929"/>
              <a:gd name="connsiteY307" fmla="*/ 3264231 h 5863508"/>
              <a:gd name="connsiteX308" fmla="*/ 10160510 w 10405929"/>
              <a:gd name="connsiteY308" fmla="*/ 3271851 h 5863508"/>
              <a:gd name="connsiteX309" fmla="*/ 10341059 w 10405929"/>
              <a:gd name="connsiteY309" fmla="*/ 3091302 h 5863508"/>
              <a:gd name="connsiteX310" fmla="*/ 10299149 w 10405929"/>
              <a:gd name="connsiteY310" fmla="*/ 3087492 h 5863508"/>
              <a:gd name="connsiteX311" fmla="*/ 10160510 w 10405929"/>
              <a:gd name="connsiteY311" fmla="*/ 3226131 h 5863508"/>
              <a:gd name="connsiteX312" fmla="*/ 10160510 w 10405929"/>
              <a:gd name="connsiteY312" fmla="*/ 3233751 h 5863508"/>
              <a:gd name="connsiteX313" fmla="*/ 10302959 w 10405929"/>
              <a:gd name="connsiteY313" fmla="*/ 3091302 h 5863508"/>
              <a:gd name="connsiteX314" fmla="*/ 10261049 w 10405929"/>
              <a:gd name="connsiteY314" fmla="*/ 3087492 h 5863508"/>
              <a:gd name="connsiteX315" fmla="*/ 10160510 w 10405929"/>
              <a:gd name="connsiteY315" fmla="*/ 3188031 h 5863508"/>
              <a:gd name="connsiteX316" fmla="*/ 10160510 w 10405929"/>
              <a:gd name="connsiteY316" fmla="*/ 3195651 h 5863508"/>
              <a:gd name="connsiteX317" fmla="*/ 10264859 w 10405929"/>
              <a:gd name="connsiteY317" fmla="*/ 3091302 h 5863508"/>
              <a:gd name="connsiteX318" fmla="*/ 10222949 w 10405929"/>
              <a:gd name="connsiteY318" fmla="*/ 3087492 h 5863508"/>
              <a:gd name="connsiteX319" fmla="*/ 10160510 w 10405929"/>
              <a:gd name="connsiteY319" fmla="*/ 3149931 h 5863508"/>
              <a:gd name="connsiteX320" fmla="*/ 10160510 w 10405929"/>
              <a:gd name="connsiteY320" fmla="*/ 3157551 h 5863508"/>
              <a:gd name="connsiteX321" fmla="*/ 10226759 w 10405929"/>
              <a:gd name="connsiteY321" fmla="*/ 3091302 h 5863508"/>
              <a:gd name="connsiteX322" fmla="*/ 10184849 w 10405929"/>
              <a:gd name="connsiteY322" fmla="*/ 3087492 h 5863508"/>
              <a:gd name="connsiteX323" fmla="*/ 10160510 w 10405929"/>
              <a:gd name="connsiteY323" fmla="*/ 3111831 h 5863508"/>
              <a:gd name="connsiteX324" fmla="*/ 10160510 w 10405929"/>
              <a:gd name="connsiteY324" fmla="*/ 3119451 h 5863508"/>
              <a:gd name="connsiteX325" fmla="*/ 10188659 w 10405929"/>
              <a:gd name="connsiteY325" fmla="*/ 3091302 h 5863508"/>
              <a:gd name="connsiteX326" fmla="*/ 0 w 10405929"/>
              <a:gd name="connsiteY326" fmla="*/ 0 h 5863508"/>
              <a:gd name="connsiteX327" fmla="*/ 10405929 w 10405929"/>
              <a:gd name="connsiteY327" fmla="*/ 0 h 5863508"/>
              <a:gd name="connsiteX328" fmla="*/ 10405929 w 10405929"/>
              <a:gd name="connsiteY328" fmla="*/ 3095012 h 5863508"/>
              <a:gd name="connsiteX329" fmla="*/ 10160510 w 10405929"/>
              <a:gd name="connsiteY329" fmla="*/ 3340431 h 5863508"/>
              <a:gd name="connsiteX330" fmla="*/ 10160510 w 10405929"/>
              <a:gd name="connsiteY330" fmla="*/ 3348051 h 5863508"/>
              <a:gd name="connsiteX331" fmla="*/ 10405929 w 10405929"/>
              <a:gd name="connsiteY331" fmla="*/ 3102632 h 5863508"/>
              <a:gd name="connsiteX332" fmla="*/ 10405929 w 10405929"/>
              <a:gd name="connsiteY332" fmla="*/ 3133112 h 5863508"/>
              <a:gd name="connsiteX333" fmla="*/ 10160510 w 10405929"/>
              <a:gd name="connsiteY333" fmla="*/ 3378531 h 5863508"/>
              <a:gd name="connsiteX334" fmla="*/ 10160510 w 10405929"/>
              <a:gd name="connsiteY334" fmla="*/ 3386151 h 5863508"/>
              <a:gd name="connsiteX335" fmla="*/ 10405929 w 10405929"/>
              <a:gd name="connsiteY335" fmla="*/ 3140732 h 5863508"/>
              <a:gd name="connsiteX336" fmla="*/ 10405929 w 10405929"/>
              <a:gd name="connsiteY336" fmla="*/ 3171212 h 5863508"/>
              <a:gd name="connsiteX337" fmla="*/ 10160510 w 10405929"/>
              <a:gd name="connsiteY337" fmla="*/ 3416631 h 5863508"/>
              <a:gd name="connsiteX338" fmla="*/ 10160510 w 10405929"/>
              <a:gd name="connsiteY338" fmla="*/ 3424252 h 5863508"/>
              <a:gd name="connsiteX339" fmla="*/ 10405929 w 10405929"/>
              <a:gd name="connsiteY339" fmla="*/ 3178833 h 5863508"/>
              <a:gd name="connsiteX340" fmla="*/ 10405929 w 10405929"/>
              <a:gd name="connsiteY340" fmla="*/ 3209313 h 5863508"/>
              <a:gd name="connsiteX341" fmla="*/ 10160510 w 10405929"/>
              <a:gd name="connsiteY341" fmla="*/ 3454732 h 5863508"/>
              <a:gd name="connsiteX342" fmla="*/ 10160510 w 10405929"/>
              <a:gd name="connsiteY342" fmla="*/ 3462351 h 5863508"/>
              <a:gd name="connsiteX343" fmla="*/ 10405929 w 10405929"/>
              <a:gd name="connsiteY343" fmla="*/ 3216932 h 5863508"/>
              <a:gd name="connsiteX344" fmla="*/ 10405929 w 10405929"/>
              <a:gd name="connsiteY344" fmla="*/ 3247413 h 5863508"/>
              <a:gd name="connsiteX345" fmla="*/ 10160510 w 10405929"/>
              <a:gd name="connsiteY345" fmla="*/ 3492832 h 5863508"/>
              <a:gd name="connsiteX346" fmla="*/ 10160510 w 10405929"/>
              <a:gd name="connsiteY346" fmla="*/ 3500451 h 5863508"/>
              <a:gd name="connsiteX347" fmla="*/ 10405929 w 10405929"/>
              <a:gd name="connsiteY347" fmla="*/ 3255032 h 5863508"/>
              <a:gd name="connsiteX348" fmla="*/ 10405929 w 10405929"/>
              <a:gd name="connsiteY348" fmla="*/ 3285512 h 5863508"/>
              <a:gd name="connsiteX349" fmla="*/ 10160510 w 10405929"/>
              <a:gd name="connsiteY349" fmla="*/ 3530931 h 5863508"/>
              <a:gd name="connsiteX350" fmla="*/ 10160510 w 10405929"/>
              <a:gd name="connsiteY350" fmla="*/ 3538551 h 5863508"/>
              <a:gd name="connsiteX351" fmla="*/ 10405929 w 10405929"/>
              <a:gd name="connsiteY351" fmla="*/ 3293132 h 5863508"/>
              <a:gd name="connsiteX352" fmla="*/ 10405929 w 10405929"/>
              <a:gd name="connsiteY352" fmla="*/ 3323612 h 5863508"/>
              <a:gd name="connsiteX353" fmla="*/ 10160510 w 10405929"/>
              <a:gd name="connsiteY353" fmla="*/ 3569031 h 5863508"/>
              <a:gd name="connsiteX354" fmla="*/ 10160510 w 10405929"/>
              <a:gd name="connsiteY354" fmla="*/ 3576651 h 5863508"/>
              <a:gd name="connsiteX355" fmla="*/ 10405929 w 10405929"/>
              <a:gd name="connsiteY355" fmla="*/ 3331232 h 5863508"/>
              <a:gd name="connsiteX356" fmla="*/ 10405929 w 10405929"/>
              <a:gd name="connsiteY356" fmla="*/ 3361712 h 5863508"/>
              <a:gd name="connsiteX357" fmla="*/ 10160510 w 10405929"/>
              <a:gd name="connsiteY357" fmla="*/ 3607131 h 5863508"/>
              <a:gd name="connsiteX358" fmla="*/ 10160510 w 10405929"/>
              <a:gd name="connsiteY358" fmla="*/ 3614752 h 5863508"/>
              <a:gd name="connsiteX359" fmla="*/ 10405929 w 10405929"/>
              <a:gd name="connsiteY359" fmla="*/ 3369333 h 5863508"/>
              <a:gd name="connsiteX360" fmla="*/ 10405929 w 10405929"/>
              <a:gd name="connsiteY360" fmla="*/ 3399812 h 5863508"/>
              <a:gd name="connsiteX361" fmla="*/ 10160510 w 10405929"/>
              <a:gd name="connsiteY361" fmla="*/ 3645231 h 5863508"/>
              <a:gd name="connsiteX362" fmla="*/ 10160510 w 10405929"/>
              <a:gd name="connsiteY362" fmla="*/ 3652852 h 5863508"/>
              <a:gd name="connsiteX363" fmla="*/ 10405929 w 10405929"/>
              <a:gd name="connsiteY363" fmla="*/ 3407433 h 5863508"/>
              <a:gd name="connsiteX364" fmla="*/ 10405929 w 10405929"/>
              <a:gd name="connsiteY364" fmla="*/ 3437913 h 5863508"/>
              <a:gd name="connsiteX365" fmla="*/ 10160510 w 10405929"/>
              <a:gd name="connsiteY365" fmla="*/ 3683332 h 5863508"/>
              <a:gd name="connsiteX366" fmla="*/ 10160510 w 10405929"/>
              <a:gd name="connsiteY366" fmla="*/ 3690951 h 5863508"/>
              <a:gd name="connsiteX367" fmla="*/ 10405929 w 10405929"/>
              <a:gd name="connsiteY367" fmla="*/ 3445532 h 5863508"/>
              <a:gd name="connsiteX368" fmla="*/ 10405929 w 10405929"/>
              <a:gd name="connsiteY368" fmla="*/ 3476013 h 5863508"/>
              <a:gd name="connsiteX369" fmla="*/ 10160510 w 10405929"/>
              <a:gd name="connsiteY369" fmla="*/ 3721432 h 5863508"/>
              <a:gd name="connsiteX370" fmla="*/ 10160510 w 10405929"/>
              <a:gd name="connsiteY370" fmla="*/ 3729051 h 5863508"/>
              <a:gd name="connsiteX371" fmla="*/ 10405929 w 10405929"/>
              <a:gd name="connsiteY371" fmla="*/ 3483632 h 5863508"/>
              <a:gd name="connsiteX372" fmla="*/ 10405929 w 10405929"/>
              <a:gd name="connsiteY372" fmla="*/ 3514112 h 5863508"/>
              <a:gd name="connsiteX373" fmla="*/ 10160510 w 10405929"/>
              <a:gd name="connsiteY373" fmla="*/ 3759531 h 5863508"/>
              <a:gd name="connsiteX374" fmla="*/ 10160510 w 10405929"/>
              <a:gd name="connsiteY374" fmla="*/ 3767151 h 5863508"/>
              <a:gd name="connsiteX375" fmla="*/ 10405929 w 10405929"/>
              <a:gd name="connsiteY375" fmla="*/ 3521732 h 5863508"/>
              <a:gd name="connsiteX376" fmla="*/ 10405929 w 10405929"/>
              <a:gd name="connsiteY376" fmla="*/ 3552212 h 5863508"/>
              <a:gd name="connsiteX377" fmla="*/ 10160510 w 10405929"/>
              <a:gd name="connsiteY377" fmla="*/ 3797631 h 5863508"/>
              <a:gd name="connsiteX378" fmla="*/ 10160510 w 10405929"/>
              <a:gd name="connsiteY378" fmla="*/ 3805251 h 5863508"/>
              <a:gd name="connsiteX379" fmla="*/ 10405929 w 10405929"/>
              <a:gd name="connsiteY379" fmla="*/ 3559832 h 5863508"/>
              <a:gd name="connsiteX380" fmla="*/ 10405929 w 10405929"/>
              <a:gd name="connsiteY380" fmla="*/ 3590312 h 5863508"/>
              <a:gd name="connsiteX381" fmla="*/ 10160510 w 10405929"/>
              <a:gd name="connsiteY381" fmla="*/ 3835731 h 5863508"/>
              <a:gd name="connsiteX382" fmla="*/ 10160510 w 10405929"/>
              <a:gd name="connsiteY382" fmla="*/ 3843351 h 5863508"/>
              <a:gd name="connsiteX383" fmla="*/ 10405929 w 10405929"/>
              <a:gd name="connsiteY383" fmla="*/ 3597932 h 5863508"/>
              <a:gd name="connsiteX384" fmla="*/ 10405929 w 10405929"/>
              <a:gd name="connsiteY384" fmla="*/ 3628412 h 5863508"/>
              <a:gd name="connsiteX385" fmla="*/ 10160510 w 10405929"/>
              <a:gd name="connsiteY385" fmla="*/ 3873831 h 5863508"/>
              <a:gd name="connsiteX386" fmla="*/ 10160510 w 10405929"/>
              <a:gd name="connsiteY386" fmla="*/ 3881452 h 5863508"/>
              <a:gd name="connsiteX387" fmla="*/ 10405929 w 10405929"/>
              <a:gd name="connsiteY387" fmla="*/ 3636033 h 5863508"/>
              <a:gd name="connsiteX388" fmla="*/ 10405929 w 10405929"/>
              <a:gd name="connsiteY388" fmla="*/ 3666512 h 5863508"/>
              <a:gd name="connsiteX389" fmla="*/ 10160510 w 10405929"/>
              <a:gd name="connsiteY389" fmla="*/ 3911931 h 5863508"/>
              <a:gd name="connsiteX390" fmla="*/ 10160510 w 10405929"/>
              <a:gd name="connsiteY390" fmla="*/ 3919551 h 5863508"/>
              <a:gd name="connsiteX391" fmla="*/ 10405929 w 10405929"/>
              <a:gd name="connsiteY391" fmla="*/ 3674132 h 5863508"/>
              <a:gd name="connsiteX392" fmla="*/ 10405929 w 10405929"/>
              <a:gd name="connsiteY392" fmla="*/ 3704613 h 5863508"/>
              <a:gd name="connsiteX393" fmla="*/ 10160510 w 10405929"/>
              <a:gd name="connsiteY393" fmla="*/ 3950032 h 5863508"/>
              <a:gd name="connsiteX394" fmla="*/ 10160510 w 10405929"/>
              <a:gd name="connsiteY394" fmla="*/ 3957651 h 5863508"/>
              <a:gd name="connsiteX395" fmla="*/ 10405929 w 10405929"/>
              <a:gd name="connsiteY395" fmla="*/ 3712232 h 5863508"/>
              <a:gd name="connsiteX396" fmla="*/ 10405929 w 10405929"/>
              <a:gd name="connsiteY396" fmla="*/ 3742712 h 5863508"/>
              <a:gd name="connsiteX397" fmla="*/ 10160510 w 10405929"/>
              <a:gd name="connsiteY397" fmla="*/ 3988131 h 5863508"/>
              <a:gd name="connsiteX398" fmla="*/ 10160510 w 10405929"/>
              <a:gd name="connsiteY398" fmla="*/ 3995751 h 5863508"/>
              <a:gd name="connsiteX399" fmla="*/ 10405929 w 10405929"/>
              <a:gd name="connsiteY399" fmla="*/ 3750332 h 5863508"/>
              <a:gd name="connsiteX400" fmla="*/ 10405929 w 10405929"/>
              <a:gd name="connsiteY400" fmla="*/ 3780812 h 5863508"/>
              <a:gd name="connsiteX401" fmla="*/ 10160510 w 10405929"/>
              <a:gd name="connsiteY401" fmla="*/ 4026231 h 5863508"/>
              <a:gd name="connsiteX402" fmla="*/ 10160510 w 10405929"/>
              <a:gd name="connsiteY402" fmla="*/ 4033851 h 5863508"/>
              <a:gd name="connsiteX403" fmla="*/ 10405929 w 10405929"/>
              <a:gd name="connsiteY403" fmla="*/ 3788432 h 5863508"/>
              <a:gd name="connsiteX404" fmla="*/ 10405929 w 10405929"/>
              <a:gd name="connsiteY404" fmla="*/ 3818912 h 5863508"/>
              <a:gd name="connsiteX405" fmla="*/ 10160510 w 10405929"/>
              <a:gd name="connsiteY405" fmla="*/ 4064331 h 5863508"/>
              <a:gd name="connsiteX406" fmla="*/ 10160510 w 10405929"/>
              <a:gd name="connsiteY406" fmla="*/ 4071951 h 5863508"/>
              <a:gd name="connsiteX407" fmla="*/ 10405929 w 10405929"/>
              <a:gd name="connsiteY407" fmla="*/ 3826532 h 5863508"/>
              <a:gd name="connsiteX408" fmla="*/ 10405929 w 10405929"/>
              <a:gd name="connsiteY408" fmla="*/ 3857012 h 5863508"/>
              <a:gd name="connsiteX409" fmla="*/ 10160510 w 10405929"/>
              <a:gd name="connsiteY409" fmla="*/ 4102431 h 5863508"/>
              <a:gd name="connsiteX410" fmla="*/ 10160510 w 10405929"/>
              <a:gd name="connsiteY410" fmla="*/ 4110052 h 5863508"/>
              <a:gd name="connsiteX411" fmla="*/ 10405929 w 10405929"/>
              <a:gd name="connsiteY411" fmla="*/ 3864633 h 5863508"/>
              <a:gd name="connsiteX412" fmla="*/ 10405929 w 10405929"/>
              <a:gd name="connsiteY412" fmla="*/ 3895112 h 5863508"/>
              <a:gd name="connsiteX413" fmla="*/ 10160510 w 10405929"/>
              <a:gd name="connsiteY413" fmla="*/ 4140531 h 5863508"/>
              <a:gd name="connsiteX414" fmla="*/ 10160510 w 10405929"/>
              <a:gd name="connsiteY414" fmla="*/ 4148152 h 5863508"/>
              <a:gd name="connsiteX415" fmla="*/ 10405929 w 10405929"/>
              <a:gd name="connsiteY415" fmla="*/ 3902733 h 5863508"/>
              <a:gd name="connsiteX416" fmla="*/ 10405929 w 10405929"/>
              <a:gd name="connsiteY416" fmla="*/ 3933213 h 5863508"/>
              <a:gd name="connsiteX417" fmla="*/ 10160510 w 10405929"/>
              <a:gd name="connsiteY417" fmla="*/ 4178632 h 5863508"/>
              <a:gd name="connsiteX418" fmla="*/ 10160510 w 10405929"/>
              <a:gd name="connsiteY418" fmla="*/ 4186251 h 5863508"/>
              <a:gd name="connsiteX419" fmla="*/ 10405929 w 10405929"/>
              <a:gd name="connsiteY419" fmla="*/ 3940832 h 5863508"/>
              <a:gd name="connsiteX420" fmla="*/ 10405929 w 10405929"/>
              <a:gd name="connsiteY420" fmla="*/ 3971313 h 5863508"/>
              <a:gd name="connsiteX421" fmla="*/ 10160510 w 10405929"/>
              <a:gd name="connsiteY421" fmla="*/ 4216732 h 5863508"/>
              <a:gd name="connsiteX422" fmla="*/ 10160510 w 10405929"/>
              <a:gd name="connsiteY422" fmla="*/ 4224351 h 5863508"/>
              <a:gd name="connsiteX423" fmla="*/ 10405929 w 10405929"/>
              <a:gd name="connsiteY423" fmla="*/ 3978932 h 5863508"/>
              <a:gd name="connsiteX424" fmla="*/ 10405929 w 10405929"/>
              <a:gd name="connsiteY424" fmla="*/ 4009412 h 5863508"/>
              <a:gd name="connsiteX425" fmla="*/ 10160510 w 10405929"/>
              <a:gd name="connsiteY425" fmla="*/ 4254831 h 5863508"/>
              <a:gd name="connsiteX426" fmla="*/ 10160510 w 10405929"/>
              <a:gd name="connsiteY426" fmla="*/ 4262451 h 5863508"/>
              <a:gd name="connsiteX427" fmla="*/ 10405929 w 10405929"/>
              <a:gd name="connsiteY427" fmla="*/ 4017032 h 5863508"/>
              <a:gd name="connsiteX428" fmla="*/ 10405929 w 10405929"/>
              <a:gd name="connsiteY428" fmla="*/ 4047512 h 5863508"/>
              <a:gd name="connsiteX429" fmla="*/ 10160510 w 10405929"/>
              <a:gd name="connsiteY429" fmla="*/ 4292931 h 5863508"/>
              <a:gd name="connsiteX430" fmla="*/ 10160510 w 10405929"/>
              <a:gd name="connsiteY430" fmla="*/ 4300551 h 5863508"/>
              <a:gd name="connsiteX431" fmla="*/ 10405929 w 10405929"/>
              <a:gd name="connsiteY431" fmla="*/ 4055132 h 5863508"/>
              <a:gd name="connsiteX432" fmla="*/ 10405929 w 10405929"/>
              <a:gd name="connsiteY432" fmla="*/ 4085612 h 5863508"/>
              <a:gd name="connsiteX433" fmla="*/ 10160510 w 10405929"/>
              <a:gd name="connsiteY433" fmla="*/ 4331031 h 5863508"/>
              <a:gd name="connsiteX434" fmla="*/ 10160510 w 10405929"/>
              <a:gd name="connsiteY434" fmla="*/ 4338652 h 5863508"/>
              <a:gd name="connsiteX435" fmla="*/ 10405929 w 10405929"/>
              <a:gd name="connsiteY435" fmla="*/ 4093233 h 5863508"/>
              <a:gd name="connsiteX436" fmla="*/ 10405929 w 10405929"/>
              <a:gd name="connsiteY436" fmla="*/ 4123712 h 5863508"/>
              <a:gd name="connsiteX437" fmla="*/ 10160510 w 10405929"/>
              <a:gd name="connsiteY437" fmla="*/ 4369131 h 5863508"/>
              <a:gd name="connsiteX438" fmla="*/ 10160510 w 10405929"/>
              <a:gd name="connsiteY438" fmla="*/ 4376752 h 5863508"/>
              <a:gd name="connsiteX439" fmla="*/ 10405929 w 10405929"/>
              <a:gd name="connsiteY439" fmla="*/ 4131333 h 5863508"/>
              <a:gd name="connsiteX440" fmla="*/ 10405929 w 10405929"/>
              <a:gd name="connsiteY440" fmla="*/ 4161813 h 5863508"/>
              <a:gd name="connsiteX441" fmla="*/ 10160510 w 10405929"/>
              <a:gd name="connsiteY441" fmla="*/ 4407232 h 5863508"/>
              <a:gd name="connsiteX442" fmla="*/ 10160510 w 10405929"/>
              <a:gd name="connsiteY442" fmla="*/ 4414851 h 5863508"/>
              <a:gd name="connsiteX443" fmla="*/ 10405929 w 10405929"/>
              <a:gd name="connsiteY443" fmla="*/ 4169432 h 5863508"/>
              <a:gd name="connsiteX444" fmla="*/ 10405929 w 10405929"/>
              <a:gd name="connsiteY444" fmla="*/ 4199913 h 5863508"/>
              <a:gd name="connsiteX445" fmla="*/ 10160510 w 10405929"/>
              <a:gd name="connsiteY445" fmla="*/ 4445332 h 5863508"/>
              <a:gd name="connsiteX446" fmla="*/ 10160510 w 10405929"/>
              <a:gd name="connsiteY446" fmla="*/ 4452951 h 5863508"/>
              <a:gd name="connsiteX447" fmla="*/ 10405929 w 10405929"/>
              <a:gd name="connsiteY447" fmla="*/ 4207532 h 5863508"/>
              <a:gd name="connsiteX448" fmla="*/ 10405929 w 10405929"/>
              <a:gd name="connsiteY448" fmla="*/ 4238012 h 5863508"/>
              <a:gd name="connsiteX449" fmla="*/ 10160510 w 10405929"/>
              <a:gd name="connsiteY449" fmla="*/ 4483431 h 5863508"/>
              <a:gd name="connsiteX450" fmla="*/ 10160510 w 10405929"/>
              <a:gd name="connsiteY450" fmla="*/ 4491051 h 5863508"/>
              <a:gd name="connsiteX451" fmla="*/ 10405929 w 10405929"/>
              <a:gd name="connsiteY451" fmla="*/ 4245632 h 5863508"/>
              <a:gd name="connsiteX452" fmla="*/ 10405929 w 10405929"/>
              <a:gd name="connsiteY452" fmla="*/ 4276112 h 5863508"/>
              <a:gd name="connsiteX453" fmla="*/ 10160510 w 10405929"/>
              <a:gd name="connsiteY453" fmla="*/ 4521531 h 5863508"/>
              <a:gd name="connsiteX454" fmla="*/ 10160510 w 10405929"/>
              <a:gd name="connsiteY454" fmla="*/ 4529151 h 5863508"/>
              <a:gd name="connsiteX455" fmla="*/ 10405929 w 10405929"/>
              <a:gd name="connsiteY455" fmla="*/ 4283732 h 5863508"/>
              <a:gd name="connsiteX456" fmla="*/ 10405929 w 10405929"/>
              <a:gd name="connsiteY456" fmla="*/ 4314212 h 5863508"/>
              <a:gd name="connsiteX457" fmla="*/ 10160510 w 10405929"/>
              <a:gd name="connsiteY457" fmla="*/ 4559631 h 5863508"/>
              <a:gd name="connsiteX458" fmla="*/ 10160510 w 10405929"/>
              <a:gd name="connsiteY458" fmla="*/ 4567251 h 5863508"/>
              <a:gd name="connsiteX459" fmla="*/ 10405929 w 10405929"/>
              <a:gd name="connsiteY459" fmla="*/ 4321832 h 5863508"/>
              <a:gd name="connsiteX460" fmla="*/ 10405929 w 10405929"/>
              <a:gd name="connsiteY460" fmla="*/ 4352312 h 5863508"/>
              <a:gd name="connsiteX461" fmla="*/ 10160510 w 10405929"/>
              <a:gd name="connsiteY461" fmla="*/ 4597731 h 5863508"/>
              <a:gd name="connsiteX462" fmla="*/ 10160510 w 10405929"/>
              <a:gd name="connsiteY462" fmla="*/ 4605352 h 5863508"/>
              <a:gd name="connsiteX463" fmla="*/ 10405929 w 10405929"/>
              <a:gd name="connsiteY463" fmla="*/ 4359933 h 5863508"/>
              <a:gd name="connsiteX464" fmla="*/ 10405929 w 10405929"/>
              <a:gd name="connsiteY464" fmla="*/ 4390412 h 5863508"/>
              <a:gd name="connsiteX465" fmla="*/ 10160510 w 10405929"/>
              <a:gd name="connsiteY465" fmla="*/ 4635831 h 5863508"/>
              <a:gd name="connsiteX466" fmla="*/ 10160510 w 10405929"/>
              <a:gd name="connsiteY466" fmla="*/ 4643451 h 5863508"/>
              <a:gd name="connsiteX467" fmla="*/ 10405929 w 10405929"/>
              <a:gd name="connsiteY467" fmla="*/ 4398032 h 5863508"/>
              <a:gd name="connsiteX468" fmla="*/ 10405929 w 10405929"/>
              <a:gd name="connsiteY468" fmla="*/ 4428513 h 5863508"/>
              <a:gd name="connsiteX469" fmla="*/ 10160510 w 10405929"/>
              <a:gd name="connsiteY469" fmla="*/ 4673932 h 5863508"/>
              <a:gd name="connsiteX470" fmla="*/ 10160510 w 10405929"/>
              <a:gd name="connsiteY470" fmla="*/ 4681551 h 5863508"/>
              <a:gd name="connsiteX471" fmla="*/ 10405929 w 10405929"/>
              <a:gd name="connsiteY471" fmla="*/ 4436132 h 5863508"/>
              <a:gd name="connsiteX472" fmla="*/ 10405929 w 10405929"/>
              <a:gd name="connsiteY472" fmla="*/ 4466612 h 5863508"/>
              <a:gd name="connsiteX473" fmla="*/ 10160510 w 10405929"/>
              <a:gd name="connsiteY473" fmla="*/ 4712031 h 5863508"/>
              <a:gd name="connsiteX474" fmla="*/ 10160510 w 10405929"/>
              <a:gd name="connsiteY474" fmla="*/ 4719651 h 5863508"/>
              <a:gd name="connsiteX475" fmla="*/ 10405929 w 10405929"/>
              <a:gd name="connsiteY475" fmla="*/ 4474232 h 5863508"/>
              <a:gd name="connsiteX476" fmla="*/ 10405929 w 10405929"/>
              <a:gd name="connsiteY476" fmla="*/ 4504712 h 5863508"/>
              <a:gd name="connsiteX477" fmla="*/ 10160510 w 10405929"/>
              <a:gd name="connsiteY477" fmla="*/ 4750131 h 5863508"/>
              <a:gd name="connsiteX478" fmla="*/ 10160510 w 10405929"/>
              <a:gd name="connsiteY478" fmla="*/ 4757751 h 5863508"/>
              <a:gd name="connsiteX479" fmla="*/ 10405929 w 10405929"/>
              <a:gd name="connsiteY479" fmla="*/ 4512332 h 5863508"/>
              <a:gd name="connsiteX480" fmla="*/ 10405929 w 10405929"/>
              <a:gd name="connsiteY480" fmla="*/ 4543765 h 5863508"/>
              <a:gd name="connsiteX481" fmla="*/ 10160510 w 10405929"/>
              <a:gd name="connsiteY481" fmla="*/ 4789184 h 5863508"/>
              <a:gd name="connsiteX482" fmla="*/ 10160510 w 10405929"/>
              <a:gd name="connsiteY482" fmla="*/ 4796804 h 5863508"/>
              <a:gd name="connsiteX483" fmla="*/ 10405929 w 10405929"/>
              <a:gd name="connsiteY483" fmla="*/ 4551385 h 5863508"/>
              <a:gd name="connsiteX484" fmla="*/ 10405929 w 10405929"/>
              <a:gd name="connsiteY484" fmla="*/ 4581864 h 5863508"/>
              <a:gd name="connsiteX485" fmla="*/ 10160510 w 10405929"/>
              <a:gd name="connsiteY485" fmla="*/ 4827283 h 5863508"/>
              <a:gd name="connsiteX486" fmla="*/ 10160510 w 10405929"/>
              <a:gd name="connsiteY486" fmla="*/ 4834903 h 5863508"/>
              <a:gd name="connsiteX487" fmla="*/ 10405929 w 10405929"/>
              <a:gd name="connsiteY487" fmla="*/ 4589484 h 5863508"/>
              <a:gd name="connsiteX488" fmla="*/ 10405929 w 10405929"/>
              <a:gd name="connsiteY488" fmla="*/ 4619965 h 5863508"/>
              <a:gd name="connsiteX489" fmla="*/ 10160510 w 10405929"/>
              <a:gd name="connsiteY489" fmla="*/ 4865384 h 5863508"/>
              <a:gd name="connsiteX490" fmla="*/ 10160510 w 10405929"/>
              <a:gd name="connsiteY490" fmla="*/ 4873003 h 5863508"/>
              <a:gd name="connsiteX491" fmla="*/ 10405929 w 10405929"/>
              <a:gd name="connsiteY491" fmla="*/ 4627584 h 5863508"/>
              <a:gd name="connsiteX492" fmla="*/ 10405929 w 10405929"/>
              <a:gd name="connsiteY492" fmla="*/ 4658064 h 5863508"/>
              <a:gd name="connsiteX493" fmla="*/ 10160510 w 10405929"/>
              <a:gd name="connsiteY493" fmla="*/ 4903483 h 5863508"/>
              <a:gd name="connsiteX494" fmla="*/ 10160510 w 10405929"/>
              <a:gd name="connsiteY494" fmla="*/ 4911103 h 5863508"/>
              <a:gd name="connsiteX495" fmla="*/ 10405929 w 10405929"/>
              <a:gd name="connsiteY495" fmla="*/ 4665684 h 5863508"/>
              <a:gd name="connsiteX496" fmla="*/ 10405929 w 10405929"/>
              <a:gd name="connsiteY496" fmla="*/ 4696164 h 5863508"/>
              <a:gd name="connsiteX497" fmla="*/ 10160510 w 10405929"/>
              <a:gd name="connsiteY497" fmla="*/ 4941583 h 5863508"/>
              <a:gd name="connsiteX498" fmla="*/ 10160510 w 10405929"/>
              <a:gd name="connsiteY498" fmla="*/ 4949203 h 5863508"/>
              <a:gd name="connsiteX499" fmla="*/ 10405929 w 10405929"/>
              <a:gd name="connsiteY499" fmla="*/ 4703784 h 5863508"/>
              <a:gd name="connsiteX500" fmla="*/ 10405929 w 10405929"/>
              <a:gd name="connsiteY500" fmla="*/ 4734264 h 5863508"/>
              <a:gd name="connsiteX501" fmla="*/ 10160510 w 10405929"/>
              <a:gd name="connsiteY501" fmla="*/ 4979683 h 5863508"/>
              <a:gd name="connsiteX502" fmla="*/ 10160510 w 10405929"/>
              <a:gd name="connsiteY502" fmla="*/ 4987303 h 5863508"/>
              <a:gd name="connsiteX503" fmla="*/ 10405929 w 10405929"/>
              <a:gd name="connsiteY503" fmla="*/ 4741884 h 5863508"/>
              <a:gd name="connsiteX504" fmla="*/ 10405929 w 10405929"/>
              <a:gd name="connsiteY504" fmla="*/ 4772364 h 5863508"/>
              <a:gd name="connsiteX505" fmla="*/ 10160510 w 10405929"/>
              <a:gd name="connsiteY505" fmla="*/ 5017783 h 5863508"/>
              <a:gd name="connsiteX506" fmla="*/ 10160510 w 10405929"/>
              <a:gd name="connsiteY506" fmla="*/ 5025404 h 5863508"/>
              <a:gd name="connsiteX507" fmla="*/ 10405929 w 10405929"/>
              <a:gd name="connsiteY507" fmla="*/ 4779985 h 5863508"/>
              <a:gd name="connsiteX508" fmla="*/ 10405929 w 10405929"/>
              <a:gd name="connsiteY508" fmla="*/ 4810464 h 5863508"/>
              <a:gd name="connsiteX509" fmla="*/ 10160510 w 10405929"/>
              <a:gd name="connsiteY509" fmla="*/ 5055883 h 5863508"/>
              <a:gd name="connsiteX510" fmla="*/ 10160510 w 10405929"/>
              <a:gd name="connsiteY510" fmla="*/ 5063504 h 5863508"/>
              <a:gd name="connsiteX511" fmla="*/ 10405929 w 10405929"/>
              <a:gd name="connsiteY511" fmla="*/ 4818085 h 5863508"/>
              <a:gd name="connsiteX512" fmla="*/ 10405929 w 10405929"/>
              <a:gd name="connsiteY512" fmla="*/ 4848565 h 5863508"/>
              <a:gd name="connsiteX513" fmla="*/ 10184247 w 10405929"/>
              <a:gd name="connsiteY513" fmla="*/ 5070247 h 5863508"/>
              <a:gd name="connsiteX514" fmla="*/ 10191866 w 10405929"/>
              <a:gd name="connsiteY514" fmla="*/ 5070247 h 5863508"/>
              <a:gd name="connsiteX515" fmla="*/ 10405929 w 10405929"/>
              <a:gd name="connsiteY515" fmla="*/ 4856184 h 5863508"/>
              <a:gd name="connsiteX516" fmla="*/ 10405929 w 10405929"/>
              <a:gd name="connsiteY516" fmla="*/ 4886665 h 5863508"/>
              <a:gd name="connsiteX517" fmla="*/ 10222347 w 10405929"/>
              <a:gd name="connsiteY517" fmla="*/ 5070247 h 5863508"/>
              <a:gd name="connsiteX518" fmla="*/ 10229966 w 10405929"/>
              <a:gd name="connsiteY518" fmla="*/ 5070247 h 5863508"/>
              <a:gd name="connsiteX519" fmla="*/ 10405929 w 10405929"/>
              <a:gd name="connsiteY519" fmla="*/ 4894284 h 5863508"/>
              <a:gd name="connsiteX520" fmla="*/ 10405929 w 10405929"/>
              <a:gd name="connsiteY520" fmla="*/ 4924764 h 5863508"/>
              <a:gd name="connsiteX521" fmla="*/ 10260446 w 10405929"/>
              <a:gd name="connsiteY521" fmla="*/ 5070247 h 5863508"/>
              <a:gd name="connsiteX522" fmla="*/ 10268066 w 10405929"/>
              <a:gd name="connsiteY522" fmla="*/ 5070247 h 5863508"/>
              <a:gd name="connsiteX523" fmla="*/ 10405929 w 10405929"/>
              <a:gd name="connsiteY523" fmla="*/ 4932384 h 5863508"/>
              <a:gd name="connsiteX524" fmla="*/ 10405929 w 10405929"/>
              <a:gd name="connsiteY524" fmla="*/ 4962864 h 5863508"/>
              <a:gd name="connsiteX525" fmla="*/ 10298546 w 10405929"/>
              <a:gd name="connsiteY525" fmla="*/ 5070247 h 5863508"/>
              <a:gd name="connsiteX526" fmla="*/ 10306166 w 10405929"/>
              <a:gd name="connsiteY526" fmla="*/ 5070247 h 5863508"/>
              <a:gd name="connsiteX527" fmla="*/ 10405929 w 10405929"/>
              <a:gd name="connsiteY527" fmla="*/ 4970484 h 5863508"/>
              <a:gd name="connsiteX528" fmla="*/ 10405929 w 10405929"/>
              <a:gd name="connsiteY528" fmla="*/ 5000964 h 5863508"/>
              <a:gd name="connsiteX529" fmla="*/ 10336646 w 10405929"/>
              <a:gd name="connsiteY529" fmla="*/ 5070247 h 5863508"/>
              <a:gd name="connsiteX530" fmla="*/ 10344267 w 10405929"/>
              <a:gd name="connsiteY530" fmla="*/ 5070247 h 5863508"/>
              <a:gd name="connsiteX531" fmla="*/ 10405929 w 10405929"/>
              <a:gd name="connsiteY531" fmla="*/ 5008585 h 5863508"/>
              <a:gd name="connsiteX532" fmla="*/ 10405929 w 10405929"/>
              <a:gd name="connsiteY532" fmla="*/ 5039064 h 5863508"/>
              <a:gd name="connsiteX533" fmla="*/ 10374746 w 10405929"/>
              <a:gd name="connsiteY533" fmla="*/ 5070247 h 5863508"/>
              <a:gd name="connsiteX534" fmla="*/ 10382367 w 10405929"/>
              <a:gd name="connsiteY534" fmla="*/ 5070247 h 5863508"/>
              <a:gd name="connsiteX535" fmla="*/ 10405929 w 10405929"/>
              <a:gd name="connsiteY535" fmla="*/ 5046685 h 5863508"/>
              <a:gd name="connsiteX536" fmla="*/ 10405929 w 10405929"/>
              <a:gd name="connsiteY536" fmla="*/ 5863508 h 5863508"/>
              <a:gd name="connsiteX537" fmla="*/ 5096422 w 10405929"/>
              <a:gd name="connsiteY537" fmla="*/ 5863508 h 5863508"/>
              <a:gd name="connsiteX538" fmla="*/ 5096422 w 10405929"/>
              <a:gd name="connsiteY538" fmla="*/ 5863507 h 5863508"/>
              <a:gd name="connsiteX539" fmla="*/ 0 w 10405929"/>
              <a:gd name="connsiteY539" fmla="*/ 5863507 h 58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</a:cxnLst>
            <a:rect l="l" t="t" r="r" b="b"/>
            <a:pathLst>
              <a:path w="10405929" h="5863508">
                <a:moveTo>
                  <a:pt x="9907052" y="5472146"/>
                </a:moveTo>
                <a:cubicBezTo>
                  <a:pt x="9916643" y="5472146"/>
                  <a:pt x="9924635" y="5474882"/>
                  <a:pt x="9931029" y="5480352"/>
                </a:cubicBezTo>
                <a:cubicBezTo>
                  <a:pt x="9937424" y="5485826"/>
                  <a:pt x="9940622" y="5493189"/>
                  <a:pt x="9940622" y="5502445"/>
                </a:cubicBezTo>
                <a:lnTo>
                  <a:pt x="9872204" y="5502445"/>
                </a:lnTo>
                <a:cubicBezTo>
                  <a:pt x="9873692" y="5492770"/>
                  <a:pt x="9877584" y="5485298"/>
                  <a:pt x="9883873" y="5480035"/>
                </a:cubicBezTo>
                <a:cubicBezTo>
                  <a:pt x="9890157" y="5474780"/>
                  <a:pt x="9897886" y="5472146"/>
                  <a:pt x="9907052" y="5472146"/>
                </a:cubicBezTo>
                <a:close/>
                <a:moveTo>
                  <a:pt x="9553064" y="5431449"/>
                </a:moveTo>
                <a:lnTo>
                  <a:pt x="9553064" y="5607565"/>
                </a:lnTo>
                <a:lnTo>
                  <a:pt x="9607734" y="5607565"/>
                </a:lnTo>
                <a:lnTo>
                  <a:pt x="9607734" y="5431449"/>
                </a:lnTo>
                <a:close/>
                <a:moveTo>
                  <a:pt x="9620887" y="5431435"/>
                </a:moveTo>
                <a:lnTo>
                  <a:pt x="9684190" y="5607551"/>
                </a:lnTo>
                <a:lnTo>
                  <a:pt x="9751648" y="5607551"/>
                </a:lnTo>
                <a:lnTo>
                  <a:pt x="9814951" y="5431435"/>
                </a:lnTo>
                <a:lnTo>
                  <a:pt x="9756764" y="5431435"/>
                </a:lnTo>
                <a:lnTo>
                  <a:pt x="9718079" y="5557052"/>
                </a:lnTo>
                <a:lnTo>
                  <a:pt x="9679394" y="5431435"/>
                </a:lnTo>
                <a:close/>
                <a:moveTo>
                  <a:pt x="9345596" y="5431422"/>
                </a:moveTo>
                <a:lnTo>
                  <a:pt x="9408900" y="5607536"/>
                </a:lnTo>
                <a:lnTo>
                  <a:pt x="9476358" y="5607537"/>
                </a:lnTo>
                <a:lnTo>
                  <a:pt x="9539660" y="5431422"/>
                </a:lnTo>
                <a:lnTo>
                  <a:pt x="9481473" y="5431422"/>
                </a:lnTo>
                <a:lnTo>
                  <a:pt x="9442788" y="5557038"/>
                </a:lnTo>
                <a:lnTo>
                  <a:pt x="9404103" y="5431422"/>
                </a:lnTo>
                <a:close/>
                <a:moveTo>
                  <a:pt x="10084495" y="5428913"/>
                </a:moveTo>
                <a:cubicBezTo>
                  <a:pt x="10069361" y="5428913"/>
                  <a:pt x="10056309" y="5431334"/>
                  <a:pt x="10045331" y="5436173"/>
                </a:cubicBezTo>
                <a:cubicBezTo>
                  <a:pt x="10034353" y="5441015"/>
                  <a:pt x="10026038" y="5447589"/>
                  <a:pt x="10020396" y="5455898"/>
                </a:cubicBezTo>
                <a:cubicBezTo>
                  <a:pt x="10014743" y="5464213"/>
                  <a:pt x="10011922" y="5473415"/>
                  <a:pt x="10011922" y="5483516"/>
                </a:cubicBezTo>
                <a:cubicBezTo>
                  <a:pt x="10011922" y="5495508"/>
                  <a:pt x="10015010" y="5505031"/>
                  <a:pt x="10021193" y="5512078"/>
                </a:cubicBezTo>
                <a:cubicBezTo>
                  <a:pt x="10027372" y="5519131"/>
                  <a:pt x="10034727" y="5524283"/>
                  <a:pt x="10043252" y="5527544"/>
                </a:cubicBezTo>
                <a:cubicBezTo>
                  <a:pt x="10051775" y="5530808"/>
                  <a:pt x="10062435" y="5533910"/>
                  <a:pt x="10075224" y="5536854"/>
                </a:cubicBezTo>
                <a:cubicBezTo>
                  <a:pt x="10087156" y="5539803"/>
                  <a:pt x="10095791" y="5542487"/>
                  <a:pt x="10101121" y="5544903"/>
                </a:cubicBezTo>
                <a:cubicBezTo>
                  <a:pt x="10106445" y="5547323"/>
                  <a:pt x="10109112" y="5551057"/>
                  <a:pt x="10109112" y="5556106"/>
                </a:cubicBezTo>
                <a:cubicBezTo>
                  <a:pt x="10109112" y="5560319"/>
                  <a:pt x="10107245" y="5563736"/>
                  <a:pt x="10103519" y="5566364"/>
                </a:cubicBezTo>
                <a:cubicBezTo>
                  <a:pt x="10099787" y="5568998"/>
                  <a:pt x="10094511" y="5570311"/>
                  <a:pt x="10087694" y="5570311"/>
                </a:cubicBezTo>
                <a:cubicBezTo>
                  <a:pt x="10080229" y="5570311"/>
                  <a:pt x="10073945" y="5568417"/>
                  <a:pt x="10068830" y="5564629"/>
                </a:cubicBezTo>
                <a:cubicBezTo>
                  <a:pt x="10063714" y="5560842"/>
                  <a:pt x="10060838" y="5555900"/>
                  <a:pt x="10060197" y="5549795"/>
                </a:cubicBezTo>
                <a:lnTo>
                  <a:pt x="10006168" y="5549795"/>
                </a:lnTo>
                <a:cubicBezTo>
                  <a:pt x="10007018" y="5561157"/>
                  <a:pt x="10010962" y="5571414"/>
                  <a:pt x="10017996" y="5580568"/>
                </a:cubicBezTo>
                <a:cubicBezTo>
                  <a:pt x="10025029" y="5589721"/>
                  <a:pt x="10034622" y="5596930"/>
                  <a:pt x="10046770" y="5602188"/>
                </a:cubicBezTo>
                <a:cubicBezTo>
                  <a:pt x="10058918" y="5607450"/>
                  <a:pt x="10072771" y="5610078"/>
                  <a:pt x="10088331" y="5610078"/>
                </a:cubicBezTo>
                <a:cubicBezTo>
                  <a:pt x="10102825" y="5610078"/>
                  <a:pt x="10115556" y="5607761"/>
                  <a:pt x="10126539" y="5603135"/>
                </a:cubicBezTo>
                <a:cubicBezTo>
                  <a:pt x="10137512" y="5598508"/>
                  <a:pt x="10145930" y="5592143"/>
                  <a:pt x="10151793" y="5584039"/>
                </a:cubicBezTo>
                <a:cubicBezTo>
                  <a:pt x="10157654" y="5575941"/>
                  <a:pt x="10160586" y="5566734"/>
                  <a:pt x="10160586" y="5556424"/>
                </a:cubicBezTo>
                <a:cubicBezTo>
                  <a:pt x="10160371" y="5544221"/>
                  <a:pt x="10157121" y="5534487"/>
                  <a:pt x="10150837" y="5527228"/>
                </a:cubicBezTo>
                <a:cubicBezTo>
                  <a:pt x="10144546" y="5519969"/>
                  <a:pt x="10137247" y="5514711"/>
                  <a:pt x="10128936" y="5511447"/>
                </a:cubicBezTo>
                <a:cubicBezTo>
                  <a:pt x="10120622" y="5508187"/>
                  <a:pt x="10109858" y="5504873"/>
                  <a:pt x="10096646" y="5501505"/>
                </a:cubicBezTo>
                <a:cubicBezTo>
                  <a:pt x="10085136" y="5498980"/>
                  <a:pt x="10076663" y="5496455"/>
                  <a:pt x="10071228" y="5493930"/>
                </a:cubicBezTo>
                <a:cubicBezTo>
                  <a:pt x="10065793" y="5491405"/>
                  <a:pt x="10063077" y="5487618"/>
                  <a:pt x="10063077" y="5482567"/>
                </a:cubicBezTo>
                <a:cubicBezTo>
                  <a:pt x="10063077" y="5478361"/>
                  <a:pt x="10064778" y="5475046"/>
                  <a:pt x="10068191" y="5472626"/>
                </a:cubicBezTo>
                <a:cubicBezTo>
                  <a:pt x="10071596" y="5470209"/>
                  <a:pt x="10076503" y="5468997"/>
                  <a:pt x="10082898" y="5468997"/>
                </a:cubicBezTo>
                <a:cubicBezTo>
                  <a:pt x="10090356" y="5468997"/>
                  <a:pt x="10096376" y="5470787"/>
                  <a:pt x="10100961" y="5474361"/>
                </a:cubicBezTo>
                <a:cubicBezTo>
                  <a:pt x="10105543" y="5477942"/>
                  <a:pt x="10108261" y="5482780"/>
                  <a:pt x="10109112" y="5488880"/>
                </a:cubicBezTo>
                <a:lnTo>
                  <a:pt x="10159626" y="5488880"/>
                </a:lnTo>
                <a:cubicBezTo>
                  <a:pt x="10157710" y="5470787"/>
                  <a:pt x="10150300" y="5456269"/>
                  <a:pt x="10137407" y="5445326"/>
                </a:cubicBezTo>
                <a:cubicBezTo>
                  <a:pt x="10124509" y="5434387"/>
                  <a:pt x="10106877" y="5428913"/>
                  <a:pt x="10084495" y="5428913"/>
                </a:cubicBezTo>
                <a:close/>
                <a:moveTo>
                  <a:pt x="9907690" y="5428906"/>
                </a:moveTo>
                <a:cubicBezTo>
                  <a:pt x="9889999" y="5428906"/>
                  <a:pt x="9874332" y="5432590"/>
                  <a:pt x="9860694" y="5439952"/>
                </a:cubicBezTo>
                <a:cubicBezTo>
                  <a:pt x="9847053" y="5447321"/>
                  <a:pt x="9836445" y="5457839"/>
                  <a:pt x="9828882" y="5471514"/>
                </a:cubicBezTo>
                <a:cubicBezTo>
                  <a:pt x="9821316" y="5485195"/>
                  <a:pt x="9817534" y="5501182"/>
                  <a:pt x="9817534" y="5519488"/>
                </a:cubicBezTo>
                <a:cubicBezTo>
                  <a:pt x="9817534" y="5537795"/>
                  <a:pt x="9821371" y="5553788"/>
                  <a:pt x="9829044" y="5567463"/>
                </a:cubicBezTo>
                <a:cubicBezTo>
                  <a:pt x="9836718" y="5581142"/>
                  <a:pt x="9847371" y="5591661"/>
                  <a:pt x="9861013" y="5599025"/>
                </a:cubicBezTo>
                <a:cubicBezTo>
                  <a:pt x="9874652" y="5606392"/>
                  <a:pt x="9890213" y="5610072"/>
                  <a:pt x="9907690" y="5610072"/>
                </a:cubicBezTo>
                <a:cubicBezTo>
                  <a:pt x="9922184" y="5610072"/>
                  <a:pt x="9935292" y="5607443"/>
                  <a:pt x="9947017" y="5602182"/>
                </a:cubicBezTo>
                <a:cubicBezTo>
                  <a:pt x="9958735" y="5596924"/>
                  <a:pt x="9968488" y="5589664"/>
                  <a:pt x="9976268" y="5580402"/>
                </a:cubicBezTo>
                <a:cubicBezTo>
                  <a:pt x="9984048" y="5571146"/>
                  <a:pt x="9989428" y="5560731"/>
                  <a:pt x="9992415" y="5549157"/>
                </a:cubicBezTo>
                <a:lnTo>
                  <a:pt x="9934228" y="5549157"/>
                </a:lnTo>
                <a:cubicBezTo>
                  <a:pt x="9928898" y="5560519"/>
                  <a:pt x="9919412" y="5566199"/>
                  <a:pt x="9905773" y="5566199"/>
                </a:cubicBezTo>
                <a:cubicBezTo>
                  <a:pt x="9896606" y="5566199"/>
                  <a:pt x="9888879" y="5563310"/>
                  <a:pt x="9882594" y="5557521"/>
                </a:cubicBezTo>
                <a:cubicBezTo>
                  <a:pt x="9876304" y="5551735"/>
                  <a:pt x="9872734" y="5543372"/>
                  <a:pt x="9871884" y="5532428"/>
                </a:cubicBezTo>
                <a:lnTo>
                  <a:pt x="9995611" y="5532428"/>
                </a:lnTo>
                <a:cubicBezTo>
                  <a:pt x="9996251" y="5526961"/>
                  <a:pt x="9996570" y="5521698"/>
                  <a:pt x="9996570" y="5516649"/>
                </a:cubicBezTo>
                <a:cubicBezTo>
                  <a:pt x="9996570" y="5498973"/>
                  <a:pt x="9992784" y="5483508"/>
                  <a:pt x="9985220" y="5470252"/>
                </a:cubicBezTo>
                <a:cubicBezTo>
                  <a:pt x="9977654" y="5456995"/>
                  <a:pt x="9967157" y="5446792"/>
                  <a:pt x="9953730" y="5439637"/>
                </a:cubicBezTo>
                <a:cubicBezTo>
                  <a:pt x="9940303" y="5432486"/>
                  <a:pt x="9924957" y="5428906"/>
                  <a:pt x="9907690" y="5428906"/>
                </a:cubicBezTo>
                <a:close/>
                <a:moveTo>
                  <a:pt x="9836780" y="5350882"/>
                </a:moveTo>
                <a:cubicBezTo>
                  <a:pt x="9838821" y="5350882"/>
                  <a:pt x="9840730" y="5351392"/>
                  <a:pt x="9842510" y="5352413"/>
                </a:cubicBezTo>
                <a:cubicBezTo>
                  <a:pt x="9844287" y="5353434"/>
                  <a:pt x="9845699" y="5354901"/>
                  <a:pt x="9846746" y="5356811"/>
                </a:cubicBezTo>
                <a:cubicBezTo>
                  <a:pt x="9847793" y="5358723"/>
                  <a:pt x="9848316" y="5361014"/>
                  <a:pt x="9848316" y="5363684"/>
                </a:cubicBezTo>
                <a:cubicBezTo>
                  <a:pt x="9848316" y="5366354"/>
                  <a:pt x="9847793" y="5368646"/>
                  <a:pt x="9846746" y="5370556"/>
                </a:cubicBezTo>
                <a:cubicBezTo>
                  <a:pt x="9845699" y="5372468"/>
                  <a:pt x="9844287" y="5373934"/>
                  <a:pt x="9842510" y="5374954"/>
                </a:cubicBezTo>
                <a:cubicBezTo>
                  <a:pt x="9840730" y="5375976"/>
                  <a:pt x="9838821" y="5376486"/>
                  <a:pt x="9836780" y="5376486"/>
                </a:cubicBezTo>
                <a:cubicBezTo>
                  <a:pt x="9834791" y="5376486"/>
                  <a:pt x="9832920" y="5375963"/>
                  <a:pt x="9831169" y="5374916"/>
                </a:cubicBezTo>
                <a:cubicBezTo>
                  <a:pt x="9829415" y="5373868"/>
                  <a:pt x="9828003" y="5372363"/>
                  <a:pt x="9826931" y="5370399"/>
                </a:cubicBezTo>
                <a:cubicBezTo>
                  <a:pt x="9825858" y="5368436"/>
                  <a:pt x="9825323" y="5366145"/>
                  <a:pt x="9825323" y="5363527"/>
                </a:cubicBezTo>
                <a:cubicBezTo>
                  <a:pt x="9825323" y="5360910"/>
                  <a:pt x="9825858" y="5358645"/>
                  <a:pt x="9826931" y="5356733"/>
                </a:cubicBezTo>
                <a:cubicBezTo>
                  <a:pt x="9828003" y="5354822"/>
                  <a:pt x="9829404" y="5353370"/>
                  <a:pt x="9831129" y="5352374"/>
                </a:cubicBezTo>
                <a:cubicBezTo>
                  <a:pt x="9832857" y="5351379"/>
                  <a:pt x="9834740" y="5350882"/>
                  <a:pt x="9836780" y="5350882"/>
                </a:cubicBezTo>
                <a:close/>
                <a:moveTo>
                  <a:pt x="10120575" y="5350806"/>
                </a:moveTo>
                <a:cubicBezTo>
                  <a:pt x="10123713" y="5350806"/>
                  <a:pt x="10126368" y="5351920"/>
                  <a:pt x="10128540" y="5354145"/>
                </a:cubicBezTo>
                <a:cubicBezTo>
                  <a:pt x="10130710" y="5356371"/>
                  <a:pt x="10131796" y="5359552"/>
                  <a:pt x="10131796" y="5363687"/>
                </a:cubicBezTo>
                <a:cubicBezTo>
                  <a:pt x="10131796" y="5366463"/>
                  <a:pt x="10131272" y="5368820"/>
                  <a:pt x="10130228" y="5370756"/>
                </a:cubicBezTo>
                <a:cubicBezTo>
                  <a:pt x="10129180" y="5372694"/>
                  <a:pt x="10127780" y="5374147"/>
                  <a:pt x="10126029" y="5375115"/>
                </a:cubicBezTo>
                <a:cubicBezTo>
                  <a:pt x="10124275" y="5376084"/>
                  <a:pt x="10122405" y="5376568"/>
                  <a:pt x="10120417" y="5376568"/>
                </a:cubicBezTo>
                <a:cubicBezTo>
                  <a:pt x="10117278" y="5376568"/>
                  <a:pt x="10114675" y="5375457"/>
                  <a:pt x="10112608" y="5373230"/>
                </a:cubicBezTo>
                <a:cubicBezTo>
                  <a:pt x="10110541" y="5371006"/>
                  <a:pt x="10109509" y="5367824"/>
                  <a:pt x="10109509" y="5363687"/>
                </a:cubicBezTo>
                <a:cubicBezTo>
                  <a:pt x="10109509" y="5359552"/>
                  <a:pt x="10110569" y="5356371"/>
                  <a:pt x="10112687" y="5354145"/>
                </a:cubicBezTo>
                <a:cubicBezTo>
                  <a:pt x="10114806" y="5351920"/>
                  <a:pt x="10117436" y="5350806"/>
                  <a:pt x="10120575" y="5350806"/>
                </a:cubicBezTo>
                <a:close/>
                <a:moveTo>
                  <a:pt x="10072073" y="5350806"/>
                </a:moveTo>
                <a:cubicBezTo>
                  <a:pt x="10075211" y="5350806"/>
                  <a:pt x="10077866" y="5351920"/>
                  <a:pt x="10080038" y="5354145"/>
                </a:cubicBezTo>
                <a:cubicBezTo>
                  <a:pt x="10082208" y="5356371"/>
                  <a:pt x="10083294" y="5359552"/>
                  <a:pt x="10083294" y="5363687"/>
                </a:cubicBezTo>
                <a:cubicBezTo>
                  <a:pt x="10083294" y="5366463"/>
                  <a:pt x="10082770" y="5368820"/>
                  <a:pt x="10081726" y="5370756"/>
                </a:cubicBezTo>
                <a:cubicBezTo>
                  <a:pt x="10080678" y="5372694"/>
                  <a:pt x="10079278" y="5374147"/>
                  <a:pt x="10077527" y="5375115"/>
                </a:cubicBezTo>
                <a:cubicBezTo>
                  <a:pt x="10075774" y="5376084"/>
                  <a:pt x="10073903" y="5376568"/>
                  <a:pt x="10071915" y="5376568"/>
                </a:cubicBezTo>
                <a:cubicBezTo>
                  <a:pt x="10068776" y="5376568"/>
                  <a:pt x="10066173" y="5375457"/>
                  <a:pt x="10064106" y="5373230"/>
                </a:cubicBezTo>
                <a:cubicBezTo>
                  <a:pt x="10062039" y="5371006"/>
                  <a:pt x="10061007" y="5367824"/>
                  <a:pt x="10061007" y="5363687"/>
                </a:cubicBezTo>
                <a:cubicBezTo>
                  <a:pt x="10061007" y="5359552"/>
                  <a:pt x="10062067" y="5356371"/>
                  <a:pt x="10064185" y="5354145"/>
                </a:cubicBezTo>
                <a:cubicBezTo>
                  <a:pt x="10066304" y="5351920"/>
                  <a:pt x="10068934" y="5350806"/>
                  <a:pt x="10072073" y="5350806"/>
                </a:cubicBezTo>
                <a:close/>
                <a:moveTo>
                  <a:pt x="9787884" y="5350806"/>
                </a:moveTo>
                <a:cubicBezTo>
                  <a:pt x="9791024" y="5350806"/>
                  <a:pt x="9793678" y="5351920"/>
                  <a:pt x="9795850" y="5354145"/>
                </a:cubicBezTo>
                <a:cubicBezTo>
                  <a:pt x="9798020" y="5356371"/>
                  <a:pt x="9799107" y="5359552"/>
                  <a:pt x="9799107" y="5363687"/>
                </a:cubicBezTo>
                <a:cubicBezTo>
                  <a:pt x="9799107" y="5366463"/>
                  <a:pt x="9798582" y="5368820"/>
                  <a:pt x="9797537" y="5370756"/>
                </a:cubicBezTo>
                <a:cubicBezTo>
                  <a:pt x="9796490" y="5372694"/>
                  <a:pt x="9795090" y="5374147"/>
                  <a:pt x="9793339" y="5375115"/>
                </a:cubicBezTo>
                <a:cubicBezTo>
                  <a:pt x="9791585" y="5376084"/>
                  <a:pt x="9789715" y="5376568"/>
                  <a:pt x="9787727" y="5376568"/>
                </a:cubicBezTo>
                <a:cubicBezTo>
                  <a:pt x="9784588" y="5376568"/>
                  <a:pt x="9781985" y="5375457"/>
                  <a:pt x="9779919" y="5373230"/>
                </a:cubicBezTo>
                <a:cubicBezTo>
                  <a:pt x="9777851" y="5371006"/>
                  <a:pt x="9776819" y="5367824"/>
                  <a:pt x="9776819" y="5363687"/>
                </a:cubicBezTo>
                <a:cubicBezTo>
                  <a:pt x="9776819" y="5359552"/>
                  <a:pt x="9777879" y="5356371"/>
                  <a:pt x="9779998" y="5354145"/>
                </a:cubicBezTo>
                <a:cubicBezTo>
                  <a:pt x="9782116" y="5351920"/>
                  <a:pt x="9784746" y="5350806"/>
                  <a:pt x="9787884" y="5350806"/>
                </a:cubicBezTo>
                <a:close/>
                <a:moveTo>
                  <a:pt x="9887243" y="5350255"/>
                </a:moveTo>
                <a:cubicBezTo>
                  <a:pt x="9890120" y="5350255"/>
                  <a:pt x="9892553" y="5351107"/>
                  <a:pt x="9894542" y="5352807"/>
                </a:cubicBezTo>
                <a:cubicBezTo>
                  <a:pt x="9896531" y="5354510"/>
                  <a:pt x="9897550" y="5356774"/>
                  <a:pt x="9897603" y="5359601"/>
                </a:cubicBezTo>
                <a:lnTo>
                  <a:pt x="9876964" y="5359601"/>
                </a:lnTo>
                <a:cubicBezTo>
                  <a:pt x="9877382" y="5356670"/>
                  <a:pt x="9878519" y="5354379"/>
                  <a:pt x="9880377" y="5352729"/>
                </a:cubicBezTo>
                <a:cubicBezTo>
                  <a:pt x="9882234" y="5351080"/>
                  <a:pt x="9884522" y="5350255"/>
                  <a:pt x="9887243" y="5350255"/>
                </a:cubicBezTo>
                <a:close/>
                <a:moveTo>
                  <a:pt x="10120730" y="5341225"/>
                </a:moveTo>
                <a:cubicBezTo>
                  <a:pt x="10116545" y="5341225"/>
                  <a:pt x="10112752" y="5342155"/>
                  <a:pt x="10109352" y="5344013"/>
                </a:cubicBezTo>
                <a:cubicBezTo>
                  <a:pt x="10105950" y="5345871"/>
                  <a:pt x="10103270" y="5348503"/>
                  <a:pt x="10101308" y="5351907"/>
                </a:cubicBezTo>
                <a:cubicBezTo>
                  <a:pt x="10099347" y="5355310"/>
                  <a:pt x="10098366" y="5359237"/>
                  <a:pt x="10098366" y="5363687"/>
                </a:cubicBezTo>
                <a:cubicBezTo>
                  <a:pt x="10098366" y="5368138"/>
                  <a:pt x="10099319" y="5372066"/>
                  <a:pt x="10101230" y="5375469"/>
                </a:cubicBezTo>
                <a:cubicBezTo>
                  <a:pt x="10103139" y="5378873"/>
                  <a:pt x="10105769" y="5381504"/>
                  <a:pt x="10109116" y="5383362"/>
                </a:cubicBezTo>
                <a:cubicBezTo>
                  <a:pt x="10112464" y="5385221"/>
                  <a:pt x="10116231" y="5386151"/>
                  <a:pt x="10120417" y="5386151"/>
                </a:cubicBezTo>
                <a:cubicBezTo>
                  <a:pt x="10124655" y="5386151"/>
                  <a:pt x="10128487" y="5385221"/>
                  <a:pt x="10131914" y="5383362"/>
                </a:cubicBezTo>
                <a:cubicBezTo>
                  <a:pt x="10135340" y="5381504"/>
                  <a:pt x="10138062" y="5378873"/>
                  <a:pt x="10140076" y="5375469"/>
                </a:cubicBezTo>
                <a:cubicBezTo>
                  <a:pt x="10142090" y="5372066"/>
                  <a:pt x="10143097" y="5368138"/>
                  <a:pt x="10143097" y="5363687"/>
                </a:cubicBezTo>
                <a:cubicBezTo>
                  <a:pt x="10143097" y="5359237"/>
                  <a:pt x="10142116" y="5355310"/>
                  <a:pt x="10140154" y="5351907"/>
                </a:cubicBezTo>
                <a:cubicBezTo>
                  <a:pt x="10138193" y="5348503"/>
                  <a:pt x="10135511" y="5345871"/>
                  <a:pt x="10132111" y="5344013"/>
                </a:cubicBezTo>
                <a:cubicBezTo>
                  <a:pt x="10128709" y="5342155"/>
                  <a:pt x="10124917" y="5341225"/>
                  <a:pt x="10120730" y="5341225"/>
                </a:cubicBezTo>
                <a:close/>
                <a:moveTo>
                  <a:pt x="10072229" y="5341225"/>
                </a:moveTo>
                <a:cubicBezTo>
                  <a:pt x="10068043" y="5341225"/>
                  <a:pt x="10064250" y="5342155"/>
                  <a:pt x="10060851" y="5344013"/>
                </a:cubicBezTo>
                <a:cubicBezTo>
                  <a:pt x="10057448" y="5345871"/>
                  <a:pt x="10054768" y="5348503"/>
                  <a:pt x="10052806" y="5351907"/>
                </a:cubicBezTo>
                <a:cubicBezTo>
                  <a:pt x="10050845" y="5355310"/>
                  <a:pt x="10049863" y="5359237"/>
                  <a:pt x="10049863" y="5363687"/>
                </a:cubicBezTo>
                <a:cubicBezTo>
                  <a:pt x="10049863" y="5368138"/>
                  <a:pt x="10050817" y="5372066"/>
                  <a:pt x="10052728" y="5375469"/>
                </a:cubicBezTo>
                <a:cubicBezTo>
                  <a:pt x="10054637" y="5378873"/>
                  <a:pt x="10057267" y="5381504"/>
                  <a:pt x="10060614" y="5383362"/>
                </a:cubicBezTo>
                <a:cubicBezTo>
                  <a:pt x="10063962" y="5385221"/>
                  <a:pt x="10067729" y="5386151"/>
                  <a:pt x="10071915" y="5386151"/>
                </a:cubicBezTo>
                <a:cubicBezTo>
                  <a:pt x="10076154" y="5386151"/>
                  <a:pt x="10079985" y="5385221"/>
                  <a:pt x="10083412" y="5383362"/>
                </a:cubicBezTo>
                <a:cubicBezTo>
                  <a:pt x="10086838" y="5381504"/>
                  <a:pt x="10089560" y="5378873"/>
                  <a:pt x="10091574" y="5375469"/>
                </a:cubicBezTo>
                <a:cubicBezTo>
                  <a:pt x="10093588" y="5372066"/>
                  <a:pt x="10094595" y="5368138"/>
                  <a:pt x="10094595" y="5363687"/>
                </a:cubicBezTo>
                <a:cubicBezTo>
                  <a:pt x="10094595" y="5359237"/>
                  <a:pt x="10093615" y="5355310"/>
                  <a:pt x="10091652" y="5351907"/>
                </a:cubicBezTo>
                <a:cubicBezTo>
                  <a:pt x="10089691" y="5348503"/>
                  <a:pt x="10087009" y="5345871"/>
                  <a:pt x="10083609" y="5344013"/>
                </a:cubicBezTo>
                <a:cubicBezTo>
                  <a:pt x="10080207" y="5342155"/>
                  <a:pt x="10076415" y="5341225"/>
                  <a:pt x="10072229" y="5341225"/>
                </a:cubicBezTo>
                <a:close/>
                <a:moveTo>
                  <a:pt x="9931272" y="5341225"/>
                </a:moveTo>
                <a:cubicBezTo>
                  <a:pt x="9927766" y="5341225"/>
                  <a:pt x="9924719" y="5341803"/>
                  <a:pt x="9922129" y="5342953"/>
                </a:cubicBezTo>
                <a:cubicBezTo>
                  <a:pt x="9919539" y="5344105"/>
                  <a:pt x="9917551" y="5345676"/>
                  <a:pt x="9916165" y="5347667"/>
                </a:cubicBezTo>
                <a:cubicBezTo>
                  <a:pt x="9914778" y="5349657"/>
                  <a:pt x="9914085" y="5351855"/>
                  <a:pt x="9914085" y="5354264"/>
                </a:cubicBezTo>
                <a:cubicBezTo>
                  <a:pt x="9914085" y="5357197"/>
                  <a:pt x="9914830" y="5359526"/>
                  <a:pt x="9916321" y="5361254"/>
                </a:cubicBezTo>
                <a:cubicBezTo>
                  <a:pt x="9917814" y="5362981"/>
                  <a:pt x="9919590" y="5364265"/>
                  <a:pt x="9921658" y="5365102"/>
                </a:cubicBezTo>
                <a:cubicBezTo>
                  <a:pt x="9923725" y="5365941"/>
                  <a:pt x="9926378" y="5366752"/>
                  <a:pt x="9929623" y="5367537"/>
                </a:cubicBezTo>
                <a:cubicBezTo>
                  <a:pt x="9932762" y="5368375"/>
                  <a:pt x="9935051" y="5369147"/>
                  <a:pt x="9936489" y="5369854"/>
                </a:cubicBezTo>
                <a:cubicBezTo>
                  <a:pt x="9937927" y="5370561"/>
                  <a:pt x="9938648" y="5371621"/>
                  <a:pt x="9938648" y="5373035"/>
                </a:cubicBezTo>
                <a:cubicBezTo>
                  <a:pt x="9938648" y="5374344"/>
                  <a:pt x="9938059" y="5375418"/>
                  <a:pt x="9936883" y="5376255"/>
                </a:cubicBezTo>
                <a:cubicBezTo>
                  <a:pt x="9935705" y="5377094"/>
                  <a:pt x="9934070" y="5377512"/>
                  <a:pt x="9931976" y="5377512"/>
                </a:cubicBezTo>
                <a:cubicBezTo>
                  <a:pt x="9929831" y="5377512"/>
                  <a:pt x="9928040" y="5376963"/>
                  <a:pt x="9926602" y="5375862"/>
                </a:cubicBezTo>
                <a:cubicBezTo>
                  <a:pt x="9925161" y="5374762"/>
                  <a:pt x="9924338" y="5373377"/>
                  <a:pt x="9924130" y="5371700"/>
                </a:cubicBezTo>
                <a:lnTo>
                  <a:pt x="9913065" y="5371700"/>
                </a:lnTo>
                <a:cubicBezTo>
                  <a:pt x="9913223" y="5374370"/>
                  <a:pt x="9914124" y="5376805"/>
                  <a:pt x="9915773" y="5379005"/>
                </a:cubicBezTo>
                <a:cubicBezTo>
                  <a:pt x="9917420" y="5381204"/>
                  <a:pt x="9919657" y="5382944"/>
                  <a:pt x="9922481" y="5384227"/>
                </a:cubicBezTo>
                <a:cubicBezTo>
                  <a:pt x="9925308" y="5385510"/>
                  <a:pt x="9928498" y="5386151"/>
                  <a:pt x="9932056" y="5386151"/>
                </a:cubicBezTo>
                <a:cubicBezTo>
                  <a:pt x="9935508" y="5386151"/>
                  <a:pt x="9938530" y="5385588"/>
                  <a:pt x="9941120" y="5384463"/>
                </a:cubicBezTo>
                <a:cubicBezTo>
                  <a:pt x="9943710" y="5383338"/>
                  <a:pt x="9945697" y="5381781"/>
                  <a:pt x="9947084" y="5379790"/>
                </a:cubicBezTo>
                <a:cubicBezTo>
                  <a:pt x="9948469" y="5377800"/>
                  <a:pt x="9949163" y="5375548"/>
                  <a:pt x="9949163" y="5373035"/>
                </a:cubicBezTo>
                <a:cubicBezTo>
                  <a:pt x="9949111" y="5370156"/>
                  <a:pt x="9948340" y="5367839"/>
                  <a:pt x="9946849" y="5366085"/>
                </a:cubicBezTo>
                <a:cubicBezTo>
                  <a:pt x="9945358" y="5364330"/>
                  <a:pt x="9943591" y="5363034"/>
                  <a:pt x="9941551" y="5362196"/>
                </a:cubicBezTo>
                <a:cubicBezTo>
                  <a:pt x="9939510" y="5361359"/>
                  <a:pt x="9936922" y="5360547"/>
                  <a:pt x="9933782" y="5359762"/>
                </a:cubicBezTo>
                <a:cubicBezTo>
                  <a:pt x="9930694" y="5358976"/>
                  <a:pt x="9928419" y="5358204"/>
                  <a:pt x="9926954" y="5357444"/>
                </a:cubicBezTo>
                <a:cubicBezTo>
                  <a:pt x="9925489" y="5356686"/>
                  <a:pt x="9924758" y="5355573"/>
                  <a:pt x="9924758" y="5354106"/>
                </a:cubicBezTo>
                <a:cubicBezTo>
                  <a:pt x="9924758" y="5352798"/>
                  <a:pt x="9925293" y="5351777"/>
                  <a:pt x="9926367" y="5351043"/>
                </a:cubicBezTo>
                <a:cubicBezTo>
                  <a:pt x="9927438" y="5350311"/>
                  <a:pt x="9928968" y="5349944"/>
                  <a:pt x="9930956" y="5349944"/>
                </a:cubicBezTo>
                <a:cubicBezTo>
                  <a:pt x="9933102" y="5349944"/>
                  <a:pt x="9934814" y="5350455"/>
                  <a:pt x="9936097" y="5351476"/>
                </a:cubicBezTo>
                <a:cubicBezTo>
                  <a:pt x="9937378" y="5352497"/>
                  <a:pt x="9938098" y="5353870"/>
                  <a:pt x="9938255" y="5355598"/>
                </a:cubicBezTo>
                <a:lnTo>
                  <a:pt x="9948771" y="5355598"/>
                </a:lnTo>
                <a:cubicBezTo>
                  <a:pt x="9948458" y="5351201"/>
                  <a:pt x="9946757" y="5347705"/>
                  <a:pt x="9943670" y="5345113"/>
                </a:cubicBezTo>
                <a:cubicBezTo>
                  <a:pt x="9940583" y="5342521"/>
                  <a:pt x="9936451" y="5341225"/>
                  <a:pt x="9931272" y="5341225"/>
                </a:cubicBezTo>
                <a:close/>
                <a:moveTo>
                  <a:pt x="9788041" y="5341225"/>
                </a:moveTo>
                <a:cubicBezTo>
                  <a:pt x="9783855" y="5341225"/>
                  <a:pt x="9780062" y="5342155"/>
                  <a:pt x="9776662" y="5344013"/>
                </a:cubicBezTo>
                <a:cubicBezTo>
                  <a:pt x="9773260" y="5345871"/>
                  <a:pt x="9770580" y="5348503"/>
                  <a:pt x="9768618" y="5351907"/>
                </a:cubicBezTo>
                <a:cubicBezTo>
                  <a:pt x="9766657" y="5355310"/>
                  <a:pt x="9765675" y="5359237"/>
                  <a:pt x="9765675" y="5363687"/>
                </a:cubicBezTo>
                <a:cubicBezTo>
                  <a:pt x="9765675" y="5368138"/>
                  <a:pt x="9766629" y="5372066"/>
                  <a:pt x="9768540" y="5375469"/>
                </a:cubicBezTo>
                <a:cubicBezTo>
                  <a:pt x="9770449" y="5378873"/>
                  <a:pt x="9773079" y="5381504"/>
                  <a:pt x="9776427" y="5383362"/>
                </a:cubicBezTo>
                <a:cubicBezTo>
                  <a:pt x="9779775" y="5385221"/>
                  <a:pt x="9783541" y="5386151"/>
                  <a:pt x="9787727" y="5386151"/>
                </a:cubicBezTo>
                <a:cubicBezTo>
                  <a:pt x="9791965" y="5386151"/>
                  <a:pt x="9795796" y="5385221"/>
                  <a:pt x="9799224" y="5383362"/>
                </a:cubicBezTo>
                <a:cubicBezTo>
                  <a:pt x="9802650" y="5381504"/>
                  <a:pt x="9805371" y="5378873"/>
                  <a:pt x="9807386" y="5375469"/>
                </a:cubicBezTo>
                <a:cubicBezTo>
                  <a:pt x="9809400" y="5372066"/>
                  <a:pt x="9810407" y="5368138"/>
                  <a:pt x="9810407" y="5363687"/>
                </a:cubicBezTo>
                <a:cubicBezTo>
                  <a:pt x="9810407" y="5359237"/>
                  <a:pt x="9809427" y="5355310"/>
                  <a:pt x="9807464" y="5351907"/>
                </a:cubicBezTo>
                <a:cubicBezTo>
                  <a:pt x="9805502" y="5348503"/>
                  <a:pt x="9802821" y="5345871"/>
                  <a:pt x="9799421" y="5344013"/>
                </a:cubicBezTo>
                <a:cubicBezTo>
                  <a:pt x="9796019" y="5342155"/>
                  <a:pt x="9792227" y="5341225"/>
                  <a:pt x="9788041" y="5341225"/>
                </a:cubicBezTo>
                <a:close/>
                <a:moveTo>
                  <a:pt x="9887558" y="5341223"/>
                </a:moveTo>
                <a:cubicBezTo>
                  <a:pt x="9883268" y="5341223"/>
                  <a:pt x="9879476" y="5342139"/>
                  <a:pt x="9876178" y="5343971"/>
                </a:cubicBezTo>
                <a:cubicBezTo>
                  <a:pt x="9872883" y="5345805"/>
                  <a:pt x="9870319" y="5348423"/>
                  <a:pt x="9868487" y="5351826"/>
                </a:cubicBezTo>
                <a:cubicBezTo>
                  <a:pt x="9866657" y="5355231"/>
                  <a:pt x="9865742" y="5359184"/>
                  <a:pt x="9865742" y="5363686"/>
                </a:cubicBezTo>
                <a:cubicBezTo>
                  <a:pt x="9865742" y="5368137"/>
                  <a:pt x="9866670" y="5372064"/>
                  <a:pt x="9868526" y="5375468"/>
                </a:cubicBezTo>
                <a:cubicBezTo>
                  <a:pt x="9870384" y="5378871"/>
                  <a:pt x="9872974" y="5381503"/>
                  <a:pt x="9876296" y="5383360"/>
                </a:cubicBezTo>
                <a:cubicBezTo>
                  <a:pt x="9879618" y="5385220"/>
                  <a:pt x="9883371" y="5386149"/>
                  <a:pt x="9887558" y="5386149"/>
                </a:cubicBezTo>
                <a:cubicBezTo>
                  <a:pt x="9892736" y="5386149"/>
                  <a:pt x="9897104" y="5384802"/>
                  <a:pt x="9900664" y="5382104"/>
                </a:cubicBezTo>
                <a:cubicBezTo>
                  <a:pt x="9904220" y="5379408"/>
                  <a:pt x="9906628" y="5375965"/>
                  <a:pt x="9907882" y="5371776"/>
                </a:cubicBezTo>
                <a:lnTo>
                  <a:pt x="9896033" y="5371776"/>
                </a:lnTo>
                <a:cubicBezTo>
                  <a:pt x="9894306" y="5375284"/>
                  <a:pt x="9891403" y="5377038"/>
                  <a:pt x="9887322" y="5377038"/>
                </a:cubicBezTo>
                <a:cubicBezTo>
                  <a:pt x="9884498" y="5377038"/>
                  <a:pt x="9882116" y="5376148"/>
                  <a:pt x="9880180" y="5374367"/>
                </a:cubicBezTo>
                <a:cubicBezTo>
                  <a:pt x="9878245" y="5372588"/>
                  <a:pt x="9877146" y="5370126"/>
                  <a:pt x="9876885" y="5366984"/>
                </a:cubicBezTo>
                <a:lnTo>
                  <a:pt x="9908668" y="5366984"/>
                </a:lnTo>
                <a:cubicBezTo>
                  <a:pt x="9908877" y="5365727"/>
                  <a:pt x="9908982" y="5364314"/>
                  <a:pt x="9908982" y="5362743"/>
                </a:cubicBezTo>
                <a:cubicBezTo>
                  <a:pt x="9908982" y="5358502"/>
                  <a:pt x="9908079" y="5354745"/>
                  <a:pt x="9906273" y="5351473"/>
                </a:cubicBezTo>
                <a:cubicBezTo>
                  <a:pt x="9904469" y="5348201"/>
                  <a:pt x="9901931" y="5345674"/>
                  <a:pt x="9898663" y="5343894"/>
                </a:cubicBezTo>
                <a:cubicBezTo>
                  <a:pt x="9895392" y="5342114"/>
                  <a:pt x="9891690" y="5341223"/>
                  <a:pt x="9887558" y="5341223"/>
                </a:cubicBezTo>
                <a:close/>
                <a:moveTo>
                  <a:pt x="9975300" y="5341222"/>
                </a:moveTo>
                <a:cubicBezTo>
                  <a:pt x="9971113" y="5341222"/>
                  <a:pt x="9967400" y="5342152"/>
                  <a:pt x="9964156" y="5344010"/>
                </a:cubicBezTo>
                <a:cubicBezTo>
                  <a:pt x="9960911" y="5345869"/>
                  <a:pt x="9958376" y="5348487"/>
                  <a:pt x="9956543" y="5351865"/>
                </a:cubicBezTo>
                <a:cubicBezTo>
                  <a:pt x="9954713" y="5355242"/>
                  <a:pt x="9953797" y="5359183"/>
                  <a:pt x="9953797" y="5363685"/>
                </a:cubicBezTo>
                <a:cubicBezTo>
                  <a:pt x="9953797" y="5368189"/>
                  <a:pt x="9954713" y="5372129"/>
                  <a:pt x="9956543" y="5375506"/>
                </a:cubicBezTo>
                <a:cubicBezTo>
                  <a:pt x="9958376" y="5378883"/>
                  <a:pt x="9960911" y="5381502"/>
                  <a:pt x="9964156" y="5383360"/>
                </a:cubicBezTo>
                <a:cubicBezTo>
                  <a:pt x="9967400" y="5385219"/>
                  <a:pt x="9971113" y="5386148"/>
                  <a:pt x="9975300" y="5386148"/>
                </a:cubicBezTo>
                <a:cubicBezTo>
                  <a:pt x="9980637" y="5386148"/>
                  <a:pt x="9985082" y="5384762"/>
                  <a:pt x="9988641" y="5381986"/>
                </a:cubicBezTo>
                <a:cubicBezTo>
                  <a:pt x="9992197" y="5379211"/>
                  <a:pt x="9994577" y="5375467"/>
                  <a:pt x="9995782" y="5370754"/>
                </a:cubicBezTo>
                <a:lnTo>
                  <a:pt x="9983932" y="5370754"/>
                </a:lnTo>
                <a:cubicBezTo>
                  <a:pt x="9982571" y="5374734"/>
                  <a:pt x="9979667" y="5376724"/>
                  <a:pt x="9975221" y="5376724"/>
                </a:cubicBezTo>
                <a:cubicBezTo>
                  <a:pt x="9972083" y="5376724"/>
                  <a:pt x="9969597" y="5375584"/>
                  <a:pt x="9967766" y="5373306"/>
                </a:cubicBezTo>
                <a:cubicBezTo>
                  <a:pt x="9965933" y="5371028"/>
                  <a:pt x="9965020" y="5367822"/>
                  <a:pt x="9965020" y="5363685"/>
                </a:cubicBezTo>
                <a:cubicBezTo>
                  <a:pt x="9965020" y="5359496"/>
                  <a:pt x="9965933" y="5356263"/>
                  <a:pt x="9967766" y="5353985"/>
                </a:cubicBezTo>
                <a:cubicBezTo>
                  <a:pt x="9969597" y="5351707"/>
                  <a:pt x="9972083" y="5350569"/>
                  <a:pt x="9975221" y="5350569"/>
                </a:cubicBezTo>
                <a:cubicBezTo>
                  <a:pt x="9977419" y="5350569"/>
                  <a:pt x="9979263" y="5351106"/>
                  <a:pt x="9980753" y="5352179"/>
                </a:cubicBezTo>
                <a:cubicBezTo>
                  <a:pt x="9982244" y="5353253"/>
                  <a:pt x="9983304" y="5354731"/>
                  <a:pt x="9983932" y="5356616"/>
                </a:cubicBezTo>
                <a:lnTo>
                  <a:pt x="9995782" y="5356616"/>
                </a:lnTo>
                <a:cubicBezTo>
                  <a:pt x="9994577" y="5351747"/>
                  <a:pt x="9992212" y="5347965"/>
                  <a:pt x="9988681" y="5345267"/>
                </a:cubicBezTo>
                <a:cubicBezTo>
                  <a:pt x="9985149" y="5342571"/>
                  <a:pt x="9980688" y="5341222"/>
                  <a:pt x="9975300" y="5341222"/>
                </a:cubicBezTo>
                <a:close/>
                <a:moveTo>
                  <a:pt x="9833954" y="5341221"/>
                </a:moveTo>
                <a:cubicBezTo>
                  <a:pt x="9830239" y="5341221"/>
                  <a:pt x="9826878" y="5342138"/>
                  <a:pt x="9823870" y="5343969"/>
                </a:cubicBezTo>
                <a:cubicBezTo>
                  <a:pt x="9820862" y="5345803"/>
                  <a:pt x="9818482" y="5348421"/>
                  <a:pt x="9816730" y="5351823"/>
                </a:cubicBezTo>
                <a:cubicBezTo>
                  <a:pt x="9814976" y="5355228"/>
                  <a:pt x="9814100" y="5359128"/>
                  <a:pt x="9814100" y="5363527"/>
                </a:cubicBezTo>
                <a:cubicBezTo>
                  <a:pt x="9814100" y="5367978"/>
                  <a:pt x="9814976" y="5371918"/>
                  <a:pt x="9816730" y="5375347"/>
                </a:cubicBezTo>
                <a:cubicBezTo>
                  <a:pt x="9818482" y="5378777"/>
                  <a:pt x="9820875" y="5381434"/>
                  <a:pt x="9823909" y="5383319"/>
                </a:cubicBezTo>
                <a:cubicBezTo>
                  <a:pt x="9826944" y="5385204"/>
                  <a:pt x="9830293" y="5386147"/>
                  <a:pt x="9833954" y="5386147"/>
                </a:cubicBezTo>
                <a:cubicBezTo>
                  <a:pt x="9837146" y="5386147"/>
                  <a:pt x="9839983" y="5385465"/>
                  <a:pt x="9842470" y="5384104"/>
                </a:cubicBezTo>
                <a:cubicBezTo>
                  <a:pt x="9844953" y="5382743"/>
                  <a:pt x="9846904" y="5381041"/>
                  <a:pt x="9848316" y="5378999"/>
                </a:cubicBezTo>
                <a:lnTo>
                  <a:pt x="9848316" y="5385754"/>
                </a:lnTo>
                <a:cubicBezTo>
                  <a:pt x="9848316" y="5389629"/>
                  <a:pt x="9847322" y="5392521"/>
                  <a:pt x="9845334" y="5394433"/>
                </a:cubicBezTo>
                <a:cubicBezTo>
                  <a:pt x="9843344" y="5396343"/>
                  <a:pt x="9840756" y="5397299"/>
                  <a:pt x="9837564" y="5397299"/>
                </a:cubicBezTo>
                <a:cubicBezTo>
                  <a:pt x="9834843" y="5397299"/>
                  <a:pt x="9832529" y="5396711"/>
                  <a:pt x="9830619" y="5395532"/>
                </a:cubicBezTo>
                <a:cubicBezTo>
                  <a:pt x="9828709" y="5394355"/>
                  <a:pt x="9827467" y="5392770"/>
                  <a:pt x="9826891" y="5390781"/>
                </a:cubicBezTo>
                <a:lnTo>
                  <a:pt x="9815983" y="5390781"/>
                </a:lnTo>
                <a:cubicBezTo>
                  <a:pt x="9816507" y="5395755"/>
                  <a:pt x="9818743" y="5399681"/>
                  <a:pt x="9822693" y="5402562"/>
                </a:cubicBezTo>
                <a:cubicBezTo>
                  <a:pt x="9826643" y="5405441"/>
                  <a:pt x="9831705" y="5406882"/>
                  <a:pt x="9837879" y="5406882"/>
                </a:cubicBezTo>
                <a:cubicBezTo>
                  <a:pt x="9842481" y="5406882"/>
                  <a:pt x="9846405" y="5405951"/>
                  <a:pt x="9849649" y="5404093"/>
                </a:cubicBezTo>
                <a:cubicBezTo>
                  <a:pt x="9852894" y="5402235"/>
                  <a:pt x="9855327" y="5399721"/>
                  <a:pt x="9856948" y="5396553"/>
                </a:cubicBezTo>
                <a:cubicBezTo>
                  <a:pt x="9858569" y="5393385"/>
                  <a:pt x="9859381" y="5389785"/>
                  <a:pt x="9859381" y="5385754"/>
                </a:cubicBezTo>
                <a:lnTo>
                  <a:pt x="9859381" y="5341928"/>
                </a:lnTo>
                <a:lnTo>
                  <a:pt x="9848316" y="5341928"/>
                </a:lnTo>
                <a:lnTo>
                  <a:pt x="9848316" y="5348132"/>
                </a:lnTo>
                <a:cubicBezTo>
                  <a:pt x="9846904" y="5346090"/>
                  <a:pt x="9844967" y="5344429"/>
                  <a:pt x="9842510" y="5343146"/>
                </a:cubicBezTo>
                <a:cubicBezTo>
                  <a:pt x="9840049" y="5341862"/>
                  <a:pt x="9837198" y="5341221"/>
                  <a:pt x="9833954" y="5341221"/>
                </a:cubicBezTo>
                <a:close/>
                <a:moveTo>
                  <a:pt x="10149523" y="5327355"/>
                </a:moveTo>
                <a:lnTo>
                  <a:pt x="10149523" y="5385476"/>
                </a:lnTo>
                <a:lnTo>
                  <a:pt x="10160509" y="5385476"/>
                </a:lnTo>
                <a:lnTo>
                  <a:pt x="10160509" y="5327355"/>
                </a:lnTo>
                <a:close/>
                <a:moveTo>
                  <a:pt x="10002303" y="5327321"/>
                </a:moveTo>
                <a:lnTo>
                  <a:pt x="10002303" y="5385442"/>
                </a:lnTo>
                <a:lnTo>
                  <a:pt x="10013289" y="5385442"/>
                </a:lnTo>
                <a:lnTo>
                  <a:pt x="10013289" y="5361408"/>
                </a:lnTo>
                <a:cubicBezTo>
                  <a:pt x="10013289" y="5357952"/>
                  <a:pt x="10014165" y="5355296"/>
                  <a:pt x="10015918" y="5353436"/>
                </a:cubicBezTo>
                <a:cubicBezTo>
                  <a:pt x="10017672" y="5351578"/>
                  <a:pt x="10020065" y="5350648"/>
                  <a:pt x="10023099" y="5350648"/>
                </a:cubicBezTo>
                <a:cubicBezTo>
                  <a:pt x="10026082" y="5350648"/>
                  <a:pt x="10028435" y="5351578"/>
                  <a:pt x="10030162" y="5353436"/>
                </a:cubicBezTo>
                <a:cubicBezTo>
                  <a:pt x="10031889" y="5355296"/>
                  <a:pt x="10032752" y="5357952"/>
                  <a:pt x="10032752" y="5361408"/>
                </a:cubicBezTo>
                <a:lnTo>
                  <a:pt x="10032752" y="5385442"/>
                </a:lnTo>
                <a:lnTo>
                  <a:pt x="10043738" y="5385442"/>
                </a:lnTo>
                <a:lnTo>
                  <a:pt x="10043738" y="5359915"/>
                </a:lnTo>
                <a:cubicBezTo>
                  <a:pt x="10043738" y="5355989"/>
                  <a:pt x="10043019" y="5352625"/>
                  <a:pt x="10041579" y="5349823"/>
                </a:cubicBezTo>
                <a:cubicBezTo>
                  <a:pt x="10040141" y="5347022"/>
                  <a:pt x="10038140" y="5344902"/>
                  <a:pt x="10035577" y="5343461"/>
                </a:cubicBezTo>
                <a:cubicBezTo>
                  <a:pt x="10033013" y="5342022"/>
                  <a:pt x="10030083" y="5341301"/>
                  <a:pt x="10026788" y="5341301"/>
                </a:cubicBezTo>
                <a:cubicBezTo>
                  <a:pt x="10023910" y="5341301"/>
                  <a:pt x="10021295" y="5341839"/>
                  <a:pt x="10018939" y="5342912"/>
                </a:cubicBezTo>
                <a:cubicBezTo>
                  <a:pt x="10016586" y="5343985"/>
                  <a:pt x="10014703" y="5345464"/>
                  <a:pt x="10013289" y="5347349"/>
                </a:cubicBezTo>
                <a:lnTo>
                  <a:pt x="10013289" y="5327321"/>
                </a:lnTo>
                <a:close/>
                <a:moveTo>
                  <a:pt x="9718115" y="5327321"/>
                </a:moveTo>
                <a:lnTo>
                  <a:pt x="9718115" y="5385442"/>
                </a:lnTo>
                <a:lnTo>
                  <a:pt x="9729101" y="5385442"/>
                </a:lnTo>
                <a:lnTo>
                  <a:pt x="9729101" y="5361408"/>
                </a:lnTo>
                <a:cubicBezTo>
                  <a:pt x="9729101" y="5357952"/>
                  <a:pt x="9729976" y="5355296"/>
                  <a:pt x="9731730" y="5353436"/>
                </a:cubicBezTo>
                <a:cubicBezTo>
                  <a:pt x="9733482" y="5351578"/>
                  <a:pt x="9735876" y="5350648"/>
                  <a:pt x="9738910" y="5350648"/>
                </a:cubicBezTo>
                <a:cubicBezTo>
                  <a:pt x="9741893" y="5350648"/>
                  <a:pt x="9744247" y="5351578"/>
                  <a:pt x="9745973" y="5353436"/>
                </a:cubicBezTo>
                <a:cubicBezTo>
                  <a:pt x="9747700" y="5355296"/>
                  <a:pt x="9748563" y="5357952"/>
                  <a:pt x="9748563" y="5361408"/>
                </a:cubicBezTo>
                <a:lnTo>
                  <a:pt x="9748563" y="5385442"/>
                </a:lnTo>
                <a:lnTo>
                  <a:pt x="9759549" y="5385442"/>
                </a:lnTo>
                <a:lnTo>
                  <a:pt x="9759549" y="5359915"/>
                </a:lnTo>
                <a:cubicBezTo>
                  <a:pt x="9759549" y="5355989"/>
                  <a:pt x="9758830" y="5352625"/>
                  <a:pt x="9757391" y="5349823"/>
                </a:cubicBezTo>
                <a:cubicBezTo>
                  <a:pt x="9755951" y="5347022"/>
                  <a:pt x="9753950" y="5344902"/>
                  <a:pt x="9751388" y="5343461"/>
                </a:cubicBezTo>
                <a:cubicBezTo>
                  <a:pt x="9748824" y="5342022"/>
                  <a:pt x="9745894" y="5341301"/>
                  <a:pt x="9742598" y="5341301"/>
                </a:cubicBezTo>
                <a:cubicBezTo>
                  <a:pt x="9739721" y="5341301"/>
                  <a:pt x="9737105" y="5341839"/>
                  <a:pt x="9734751" y="5342912"/>
                </a:cubicBezTo>
                <a:cubicBezTo>
                  <a:pt x="9732397" y="5343985"/>
                  <a:pt x="9730513" y="5345464"/>
                  <a:pt x="9729101" y="5347349"/>
                </a:cubicBezTo>
                <a:lnTo>
                  <a:pt x="9729101" y="5327321"/>
                </a:lnTo>
                <a:close/>
                <a:moveTo>
                  <a:pt x="9491122" y="5318481"/>
                </a:moveTo>
                <a:cubicBezTo>
                  <a:pt x="9491122" y="5367849"/>
                  <a:pt x="9531109" y="5407870"/>
                  <a:pt x="9580436" y="5407870"/>
                </a:cubicBezTo>
                <a:cubicBezTo>
                  <a:pt x="9629763" y="5407870"/>
                  <a:pt x="9669751" y="5367849"/>
                  <a:pt x="9669751" y="5318481"/>
                </a:cubicBezTo>
                <a:lnTo>
                  <a:pt x="9626337" y="5318481"/>
                </a:lnTo>
                <a:cubicBezTo>
                  <a:pt x="9626337" y="5343853"/>
                  <a:pt x="9605786" y="5364420"/>
                  <a:pt x="9580436" y="5364420"/>
                </a:cubicBezTo>
                <a:cubicBezTo>
                  <a:pt x="9555085" y="5364420"/>
                  <a:pt x="9534535" y="5343853"/>
                  <a:pt x="9534535" y="5318481"/>
                </a:cubicBezTo>
                <a:close/>
                <a:moveTo>
                  <a:pt x="10375349" y="3087492"/>
                </a:moveTo>
                <a:lnTo>
                  <a:pt x="10160510" y="3302331"/>
                </a:lnTo>
                <a:lnTo>
                  <a:pt x="10160510" y="3309951"/>
                </a:lnTo>
                <a:lnTo>
                  <a:pt x="10379159" y="3091302"/>
                </a:lnTo>
                <a:close/>
                <a:moveTo>
                  <a:pt x="10337249" y="3087492"/>
                </a:moveTo>
                <a:lnTo>
                  <a:pt x="10160510" y="3264231"/>
                </a:lnTo>
                <a:lnTo>
                  <a:pt x="10160510" y="3271851"/>
                </a:lnTo>
                <a:lnTo>
                  <a:pt x="10341059" y="3091302"/>
                </a:lnTo>
                <a:close/>
                <a:moveTo>
                  <a:pt x="10299149" y="3087492"/>
                </a:moveTo>
                <a:lnTo>
                  <a:pt x="10160510" y="3226131"/>
                </a:lnTo>
                <a:lnTo>
                  <a:pt x="10160510" y="3233751"/>
                </a:lnTo>
                <a:lnTo>
                  <a:pt x="10302959" y="3091302"/>
                </a:lnTo>
                <a:close/>
                <a:moveTo>
                  <a:pt x="10261049" y="3087492"/>
                </a:moveTo>
                <a:lnTo>
                  <a:pt x="10160510" y="3188031"/>
                </a:lnTo>
                <a:lnTo>
                  <a:pt x="10160510" y="3195651"/>
                </a:lnTo>
                <a:lnTo>
                  <a:pt x="10264859" y="3091302"/>
                </a:lnTo>
                <a:close/>
                <a:moveTo>
                  <a:pt x="10222949" y="3087492"/>
                </a:moveTo>
                <a:lnTo>
                  <a:pt x="10160510" y="3149931"/>
                </a:lnTo>
                <a:lnTo>
                  <a:pt x="10160510" y="3157551"/>
                </a:lnTo>
                <a:lnTo>
                  <a:pt x="10226759" y="3091302"/>
                </a:lnTo>
                <a:close/>
                <a:moveTo>
                  <a:pt x="10184849" y="3087492"/>
                </a:moveTo>
                <a:lnTo>
                  <a:pt x="10160510" y="3111831"/>
                </a:lnTo>
                <a:lnTo>
                  <a:pt x="10160510" y="3119451"/>
                </a:lnTo>
                <a:lnTo>
                  <a:pt x="10188659" y="3091302"/>
                </a:lnTo>
                <a:close/>
                <a:moveTo>
                  <a:pt x="0" y="0"/>
                </a:moveTo>
                <a:lnTo>
                  <a:pt x="10405929" y="0"/>
                </a:lnTo>
                <a:lnTo>
                  <a:pt x="10405929" y="3095012"/>
                </a:lnTo>
                <a:lnTo>
                  <a:pt x="10160510" y="3340431"/>
                </a:lnTo>
                <a:lnTo>
                  <a:pt x="10160510" y="3348051"/>
                </a:lnTo>
                <a:lnTo>
                  <a:pt x="10405929" y="3102632"/>
                </a:lnTo>
                <a:lnTo>
                  <a:pt x="10405929" y="3133112"/>
                </a:lnTo>
                <a:lnTo>
                  <a:pt x="10160510" y="3378531"/>
                </a:lnTo>
                <a:lnTo>
                  <a:pt x="10160510" y="3386151"/>
                </a:lnTo>
                <a:lnTo>
                  <a:pt x="10405929" y="3140732"/>
                </a:lnTo>
                <a:lnTo>
                  <a:pt x="10405929" y="3171212"/>
                </a:lnTo>
                <a:lnTo>
                  <a:pt x="10160510" y="3416631"/>
                </a:lnTo>
                <a:lnTo>
                  <a:pt x="10160510" y="3424252"/>
                </a:lnTo>
                <a:lnTo>
                  <a:pt x="10405929" y="3178833"/>
                </a:lnTo>
                <a:lnTo>
                  <a:pt x="10405929" y="3209313"/>
                </a:lnTo>
                <a:lnTo>
                  <a:pt x="10160510" y="3454732"/>
                </a:lnTo>
                <a:lnTo>
                  <a:pt x="10160510" y="3462351"/>
                </a:lnTo>
                <a:lnTo>
                  <a:pt x="10405929" y="3216932"/>
                </a:lnTo>
                <a:lnTo>
                  <a:pt x="10405929" y="3247413"/>
                </a:lnTo>
                <a:lnTo>
                  <a:pt x="10160510" y="3492832"/>
                </a:lnTo>
                <a:lnTo>
                  <a:pt x="10160510" y="3500451"/>
                </a:lnTo>
                <a:lnTo>
                  <a:pt x="10405929" y="3255032"/>
                </a:lnTo>
                <a:lnTo>
                  <a:pt x="10405929" y="3285512"/>
                </a:lnTo>
                <a:lnTo>
                  <a:pt x="10160510" y="3530931"/>
                </a:lnTo>
                <a:lnTo>
                  <a:pt x="10160510" y="3538551"/>
                </a:lnTo>
                <a:lnTo>
                  <a:pt x="10405929" y="3293132"/>
                </a:lnTo>
                <a:lnTo>
                  <a:pt x="10405929" y="3323612"/>
                </a:lnTo>
                <a:lnTo>
                  <a:pt x="10160510" y="3569031"/>
                </a:lnTo>
                <a:lnTo>
                  <a:pt x="10160510" y="3576651"/>
                </a:lnTo>
                <a:lnTo>
                  <a:pt x="10405929" y="3331232"/>
                </a:lnTo>
                <a:lnTo>
                  <a:pt x="10405929" y="3361712"/>
                </a:lnTo>
                <a:lnTo>
                  <a:pt x="10160510" y="3607131"/>
                </a:lnTo>
                <a:lnTo>
                  <a:pt x="10160510" y="3614752"/>
                </a:lnTo>
                <a:lnTo>
                  <a:pt x="10405929" y="3369333"/>
                </a:lnTo>
                <a:lnTo>
                  <a:pt x="10405929" y="3399812"/>
                </a:lnTo>
                <a:lnTo>
                  <a:pt x="10160510" y="3645231"/>
                </a:lnTo>
                <a:lnTo>
                  <a:pt x="10160510" y="3652852"/>
                </a:lnTo>
                <a:lnTo>
                  <a:pt x="10405929" y="3407433"/>
                </a:lnTo>
                <a:lnTo>
                  <a:pt x="10405929" y="3437913"/>
                </a:lnTo>
                <a:lnTo>
                  <a:pt x="10160510" y="3683332"/>
                </a:lnTo>
                <a:lnTo>
                  <a:pt x="10160510" y="3690951"/>
                </a:lnTo>
                <a:lnTo>
                  <a:pt x="10405929" y="3445532"/>
                </a:lnTo>
                <a:lnTo>
                  <a:pt x="10405929" y="3476013"/>
                </a:lnTo>
                <a:lnTo>
                  <a:pt x="10160510" y="3721432"/>
                </a:lnTo>
                <a:lnTo>
                  <a:pt x="10160510" y="3729051"/>
                </a:lnTo>
                <a:lnTo>
                  <a:pt x="10405929" y="3483632"/>
                </a:lnTo>
                <a:lnTo>
                  <a:pt x="10405929" y="3514112"/>
                </a:lnTo>
                <a:lnTo>
                  <a:pt x="10160510" y="3759531"/>
                </a:lnTo>
                <a:lnTo>
                  <a:pt x="10160510" y="3767151"/>
                </a:lnTo>
                <a:lnTo>
                  <a:pt x="10405929" y="3521732"/>
                </a:lnTo>
                <a:lnTo>
                  <a:pt x="10405929" y="3552212"/>
                </a:lnTo>
                <a:lnTo>
                  <a:pt x="10160510" y="3797631"/>
                </a:lnTo>
                <a:lnTo>
                  <a:pt x="10160510" y="3805251"/>
                </a:lnTo>
                <a:lnTo>
                  <a:pt x="10405929" y="3559832"/>
                </a:lnTo>
                <a:lnTo>
                  <a:pt x="10405929" y="3590312"/>
                </a:lnTo>
                <a:lnTo>
                  <a:pt x="10160510" y="3835731"/>
                </a:lnTo>
                <a:lnTo>
                  <a:pt x="10160510" y="3843351"/>
                </a:lnTo>
                <a:lnTo>
                  <a:pt x="10405929" y="3597932"/>
                </a:lnTo>
                <a:lnTo>
                  <a:pt x="10405929" y="3628412"/>
                </a:lnTo>
                <a:lnTo>
                  <a:pt x="10160510" y="3873831"/>
                </a:lnTo>
                <a:lnTo>
                  <a:pt x="10160510" y="3881452"/>
                </a:lnTo>
                <a:lnTo>
                  <a:pt x="10405929" y="3636033"/>
                </a:lnTo>
                <a:lnTo>
                  <a:pt x="10405929" y="3666512"/>
                </a:lnTo>
                <a:lnTo>
                  <a:pt x="10160510" y="3911931"/>
                </a:lnTo>
                <a:lnTo>
                  <a:pt x="10160510" y="3919551"/>
                </a:lnTo>
                <a:lnTo>
                  <a:pt x="10405929" y="3674132"/>
                </a:lnTo>
                <a:lnTo>
                  <a:pt x="10405929" y="3704613"/>
                </a:lnTo>
                <a:lnTo>
                  <a:pt x="10160510" y="3950032"/>
                </a:lnTo>
                <a:lnTo>
                  <a:pt x="10160510" y="3957651"/>
                </a:lnTo>
                <a:lnTo>
                  <a:pt x="10405929" y="3712232"/>
                </a:lnTo>
                <a:lnTo>
                  <a:pt x="10405929" y="3742712"/>
                </a:lnTo>
                <a:lnTo>
                  <a:pt x="10160510" y="3988131"/>
                </a:lnTo>
                <a:lnTo>
                  <a:pt x="10160510" y="3995751"/>
                </a:lnTo>
                <a:lnTo>
                  <a:pt x="10405929" y="3750332"/>
                </a:lnTo>
                <a:lnTo>
                  <a:pt x="10405929" y="3780812"/>
                </a:lnTo>
                <a:lnTo>
                  <a:pt x="10160510" y="4026231"/>
                </a:lnTo>
                <a:lnTo>
                  <a:pt x="10160510" y="4033851"/>
                </a:lnTo>
                <a:lnTo>
                  <a:pt x="10405929" y="3788432"/>
                </a:lnTo>
                <a:lnTo>
                  <a:pt x="10405929" y="3818912"/>
                </a:lnTo>
                <a:lnTo>
                  <a:pt x="10160510" y="4064331"/>
                </a:lnTo>
                <a:lnTo>
                  <a:pt x="10160510" y="4071951"/>
                </a:lnTo>
                <a:lnTo>
                  <a:pt x="10405929" y="3826532"/>
                </a:lnTo>
                <a:lnTo>
                  <a:pt x="10405929" y="3857012"/>
                </a:lnTo>
                <a:lnTo>
                  <a:pt x="10160510" y="4102431"/>
                </a:lnTo>
                <a:lnTo>
                  <a:pt x="10160510" y="4110052"/>
                </a:lnTo>
                <a:lnTo>
                  <a:pt x="10405929" y="3864633"/>
                </a:lnTo>
                <a:lnTo>
                  <a:pt x="10405929" y="3895112"/>
                </a:lnTo>
                <a:lnTo>
                  <a:pt x="10160510" y="4140531"/>
                </a:lnTo>
                <a:lnTo>
                  <a:pt x="10160510" y="4148152"/>
                </a:lnTo>
                <a:lnTo>
                  <a:pt x="10405929" y="3902733"/>
                </a:lnTo>
                <a:lnTo>
                  <a:pt x="10405929" y="3933213"/>
                </a:lnTo>
                <a:lnTo>
                  <a:pt x="10160510" y="4178632"/>
                </a:lnTo>
                <a:lnTo>
                  <a:pt x="10160510" y="4186251"/>
                </a:lnTo>
                <a:lnTo>
                  <a:pt x="10405929" y="3940832"/>
                </a:lnTo>
                <a:lnTo>
                  <a:pt x="10405929" y="3971313"/>
                </a:lnTo>
                <a:lnTo>
                  <a:pt x="10160510" y="4216732"/>
                </a:lnTo>
                <a:lnTo>
                  <a:pt x="10160510" y="4224351"/>
                </a:lnTo>
                <a:lnTo>
                  <a:pt x="10405929" y="3978932"/>
                </a:lnTo>
                <a:lnTo>
                  <a:pt x="10405929" y="4009412"/>
                </a:lnTo>
                <a:lnTo>
                  <a:pt x="10160510" y="4254831"/>
                </a:lnTo>
                <a:lnTo>
                  <a:pt x="10160510" y="4262451"/>
                </a:lnTo>
                <a:lnTo>
                  <a:pt x="10405929" y="4017032"/>
                </a:lnTo>
                <a:lnTo>
                  <a:pt x="10405929" y="4047512"/>
                </a:lnTo>
                <a:lnTo>
                  <a:pt x="10160510" y="4292931"/>
                </a:lnTo>
                <a:lnTo>
                  <a:pt x="10160510" y="4300551"/>
                </a:lnTo>
                <a:lnTo>
                  <a:pt x="10405929" y="4055132"/>
                </a:lnTo>
                <a:lnTo>
                  <a:pt x="10405929" y="4085612"/>
                </a:lnTo>
                <a:lnTo>
                  <a:pt x="10160510" y="4331031"/>
                </a:lnTo>
                <a:lnTo>
                  <a:pt x="10160510" y="4338652"/>
                </a:lnTo>
                <a:lnTo>
                  <a:pt x="10405929" y="4093233"/>
                </a:lnTo>
                <a:lnTo>
                  <a:pt x="10405929" y="4123712"/>
                </a:lnTo>
                <a:lnTo>
                  <a:pt x="10160510" y="4369131"/>
                </a:lnTo>
                <a:lnTo>
                  <a:pt x="10160510" y="4376752"/>
                </a:lnTo>
                <a:lnTo>
                  <a:pt x="10405929" y="4131333"/>
                </a:lnTo>
                <a:lnTo>
                  <a:pt x="10405929" y="4161813"/>
                </a:lnTo>
                <a:lnTo>
                  <a:pt x="10160510" y="4407232"/>
                </a:lnTo>
                <a:lnTo>
                  <a:pt x="10160510" y="4414851"/>
                </a:lnTo>
                <a:lnTo>
                  <a:pt x="10405929" y="4169432"/>
                </a:lnTo>
                <a:lnTo>
                  <a:pt x="10405929" y="4199913"/>
                </a:lnTo>
                <a:lnTo>
                  <a:pt x="10160510" y="4445332"/>
                </a:lnTo>
                <a:lnTo>
                  <a:pt x="10160510" y="4452951"/>
                </a:lnTo>
                <a:lnTo>
                  <a:pt x="10405929" y="4207532"/>
                </a:lnTo>
                <a:lnTo>
                  <a:pt x="10405929" y="4238012"/>
                </a:lnTo>
                <a:lnTo>
                  <a:pt x="10160510" y="4483431"/>
                </a:lnTo>
                <a:lnTo>
                  <a:pt x="10160510" y="4491051"/>
                </a:lnTo>
                <a:lnTo>
                  <a:pt x="10405929" y="4245632"/>
                </a:lnTo>
                <a:lnTo>
                  <a:pt x="10405929" y="4276112"/>
                </a:lnTo>
                <a:lnTo>
                  <a:pt x="10160510" y="4521531"/>
                </a:lnTo>
                <a:lnTo>
                  <a:pt x="10160510" y="4529151"/>
                </a:lnTo>
                <a:lnTo>
                  <a:pt x="10405929" y="4283732"/>
                </a:lnTo>
                <a:lnTo>
                  <a:pt x="10405929" y="4314212"/>
                </a:lnTo>
                <a:lnTo>
                  <a:pt x="10160510" y="4559631"/>
                </a:lnTo>
                <a:lnTo>
                  <a:pt x="10160510" y="4567251"/>
                </a:lnTo>
                <a:lnTo>
                  <a:pt x="10405929" y="4321832"/>
                </a:lnTo>
                <a:lnTo>
                  <a:pt x="10405929" y="4352312"/>
                </a:lnTo>
                <a:lnTo>
                  <a:pt x="10160510" y="4597731"/>
                </a:lnTo>
                <a:lnTo>
                  <a:pt x="10160510" y="4605352"/>
                </a:lnTo>
                <a:lnTo>
                  <a:pt x="10405929" y="4359933"/>
                </a:lnTo>
                <a:lnTo>
                  <a:pt x="10405929" y="4390412"/>
                </a:lnTo>
                <a:lnTo>
                  <a:pt x="10160510" y="4635831"/>
                </a:lnTo>
                <a:lnTo>
                  <a:pt x="10160510" y="4643451"/>
                </a:lnTo>
                <a:lnTo>
                  <a:pt x="10405929" y="4398032"/>
                </a:lnTo>
                <a:lnTo>
                  <a:pt x="10405929" y="4428513"/>
                </a:lnTo>
                <a:lnTo>
                  <a:pt x="10160510" y="4673932"/>
                </a:lnTo>
                <a:lnTo>
                  <a:pt x="10160510" y="4681551"/>
                </a:lnTo>
                <a:lnTo>
                  <a:pt x="10405929" y="4436132"/>
                </a:lnTo>
                <a:lnTo>
                  <a:pt x="10405929" y="4466612"/>
                </a:lnTo>
                <a:lnTo>
                  <a:pt x="10160510" y="4712031"/>
                </a:lnTo>
                <a:lnTo>
                  <a:pt x="10160510" y="4719651"/>
                </a:lnTo>
                <a:lnTo>
                  <a:pt x="10405929" y="4474232"/>
                </a:lnTo>
                <a:lnTo>
                  <a:pt x="10405929" y="4504712"/>
                </a:lnTo>
                <a:lnTo>
                  <a:pt x="10160510" y="4750131"/>
                </a:lnTo>
                <a:lnTo>
                  <a:pt x="10160510" y="4757751"/>
                </a:lnTo>
                <a:lnTo>
                  <a:pt x="10405929" y="4512332"/>
                </a:lnTo>
                <a:lnTo>
                  <a:pt x="10405929" y="4543765"/>
                </a:lnTo>
                <a:lnTo>
                  <a:pt x="10160510" y="4789184"/>
                </a:lnTo>
                <a:lnTo>
                  <a:pt x="10160510" y="4796804"/>
                </a:lnTo>
                <a:lnTo>
                  <a:pt x="10405929" y="4551385"/>
                </a:lnTo>
                <a:lnTo>
                  <a:pt x="10405929" y="4581864"/>
                </a:lnTo>
                <a:lnTo>
                  <a:pt x="10160510" y="4827283"/>
                </a:lnTo>
                <a:lnTo>
                  <a:pt x="10160510" y="4834903"/>
                </a:lnTo>
                <a:lnTo>
                  <a:pt x="10405929" y="4589484"/>
                </a:lnTo>
                <a:lnTo>
                  <a:pt x="10405929" y="4619965"/>
                </a:lnTo>
                <a:lnTo>
                  <a:pt x="10160510" y="4865384"/>
                </a:lnTo>
                <a:lnTo>
                  <a:pt x="10160510" y="4873003"/>
                </a:lnTo>
                <a:lnTo>
                  <a:pt x="10405929" y="4627584"/>
                </a:lnTo>
                <a:lnTo>
                  <a:pt x="10405929" y="4658064"/>
                </a:lnTo>
                <a:lnTo>
                  <a:pt x="10160510" y="4903483"/>
                </a:lnTo>
                <a:lnTo>
                  <a:pt x="10160510" y="4911103"/>
                </a:lnTo>
                <a:lnTo>
                  <a:pt x="10405929" y="4665684"/>
                </a:lnTo>
                <a:lnTo>
                  <a:pt x="10405929" y="4696164"/>
                </a:lnTo>
                <a:lnTo>
                  <a:pt x="10160510" y="4941583"/>
                </a:lnTo>
                <a:lnTo>
                  <a:pt x="10160510" y="4949203"/>
                </a:lnTo>
                <a:lnTo>
                  <a:pt x="10405929" y="4703784"/>
                </a:lnTo>
                <a:lnTo>
                  <a:pt x="10405929" y="4734264"/>
                </a:lnTo>
                <a:lnTo>
                  <a:pt x="10160510" y="4979683"/>
                </a:lnTo>
                <a:lnTo>
                  <a:pt x="10160510" y="4987303"/>
                </a:lnTo>
                <a:lnTo>
                  <a:pt x="10405929" y="4741884"/>
                </a:lnTo>
                <a:lnTo>
                  <a:pt x="10405929" y="4772364"/>
                </a:lnTo>
                <a:lnTo>
                  <a:pt x="10160510" y="5017783"/>
                </a:lnTo>
                <a:lnTo>
                  <a:pt x="10160510" y="5025404"/>
                </a:lnTo>
                <a:lnTo>
                  <a:pt x="10405929" y="4779985"/>
                </a:lnTo>
                <a:lnTo>
                  <a:pt x="10405929" y="4810464"/>
                </a:lnTo>
                <a:lnTo>
                  <a:pt x="10160510" y="5055883"/>
                </a:lnTo>
                <a:lnTo>
                  <a:pt x="10160510" y="5063504"/>
                </a:lnTo>
                <a:lnTo>
                  <a:pt x="10405929" y="4818085"/>
                </a:lnTo>
                <a:lnTo>
                  <a:pt x="10405929" y="4848565"/>
                </a:lnTo>
                <a:lnTo>
                  <a:pt x="10184247" y="5070247"/>
                </a:lnTo>
                <a:lnTo>
                  <a:pt x="10191866" y="5070247"/>
                </a:lnTo>
                <a:lnTo>
                  <a:pt x="10405929" y="4856184"/>
                </a:lnTo>
                <a:lnTo>
                  <a:pt x="10405929" y="4886665"/>
                </a:lnTo>
                <a:lnTo>
                  <a:pt x="10222347" y="5070247"/>
                </a:lnTo>
                <a:lnTo>
                  <a:pt x="10229966" y="5070247"/>
                </a:lnTo>
                <a:lnTo>
                  <a:pt x="10405929" y="4894284"/>
                </a:lnTo>
                <a:lnTo>
                  <a:pt x="10405929" y="4924764"/>
                </a:lnTo>
                <a:lnTo>
                  <a:pt x="10260446" y="5070247"/>
                </a:lnTo>
                <a:lnTo>
                  <a:pt x="10268066" y="5070247"/>
                </a:lnTo>
                <a:lnTo>
                  <a:pt x="10405929" y="4932384"/>
                </a:lnTo>
                <a:lnTo>
                  <a:pt x="10405929" y="4962864"/>
                </a:lnTo>
                <a:lnTo>
                  <a:pt x="10298546" y="5070247"/>
                </a:lnTo>
                <a:lnTo>
                  <a:pt x="10306166" y="5070247"/>
                </a:lnTo>
                <a:lnTo>
                  <a:pt x="10405929" y="4970484"/>
                </a:lnTo>
                <a:lnTo>
                  <a:pt x="10405929" y="5000964"/>
                </a:lnTo>
                <a:lnTo>
                  <a:pt x="10336646" y="5070247"/>
                </a:lnTo>
                <a:lnTo>
                  <a:pt x="10344267" y="5070247"/>
                </a:lnTo>
                <a:lnTo>
                  <a:pt x="10405929" y="5008585"/>
                </a:lnTo>
                <a:lnTo>
                  <a:pt x="10405929" y="5039064"/>
                </a:lnTo>
                <a:lnTo>
                  <a:pt x="10374746" y="5070247"/>
                </a:lnTo>
                <a:lnTo>
                  <a:pt x="10382367" y="5070247"/>
                </a:lnTo>
                <a:lnTo>
                  <a:pt x="10405929" y="5046685"/>
                </a:lnTo>
                <a:lnTo>
                  <a:pt x="10405929" y="5863508"/>
                </a:lnTo>
                <a:lnTo>
                  <a:pt x="5096422" y="5863508"/>
                </a:lnTo>
                <a:lnTo>
                  <a:pt x="5096422" y="5863507"/>
                </a:lnTo>
                <a:lnTo>
                  <a:pt x="0" y="5863507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8E6B857B-CA8B-4F06-98CC-5B51917A9BFC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07E608CE-4668-4166-B8A7-A0271804610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8" name="Ovaal 7">
              <a:extLst>
                <a:ext uri="{FF2B5EF4-FFF2-40B4-BE49-F238E27FC236}">
                  <a16:creationId xmlns:a16="http://schemas.microsoft.com/office/drawing/2014/main" id="{49652B94-53F0-4B70-92CE-ADB4E21803B0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76147B10-4CC3-4646-95EB-72AD975A51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5092631F-BCD0-4C67-A4F9-8239A79D65DE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E88A4314-D57F-4BA6-A9CD-5AE57B1616D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3" name="Ovaal 62">
                <a:extLst>
                  <a:ext uri="{FF2B5EF4-FFF2-40B4-BE49-F238E27FC236}">
                    <a16:creationId xmlns:a16="http://schemas.microsoft.com/office/drawing/2014/main" id="{F84B3E65-6791-4824-97BC-31A633596D2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4" name="Vrije vorm: vorm 101">
                <a:extLst>
                  <a:ext uri="{FF2B5EF4-FFF2-40B4-BE49-F238E27FC236}">
                    <a16:creationId xmlns:a16="http://schemas.microsoft.com/office/drawing/2014/main" id="{10DA7C43-4F63-4A1F-844D-6C02E32A54B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5" name="Rechthoek: afgeronde hoeken 102">
                <a:extLst>
                  <a:ext uri="{FF2B5EF4-FFF2-40B4-BE49-F238E27FC236}">
                    <a16:creationId xmlns:a16="http://schemas.microsoft.com/office/drawing/2014/main" id="{3EA1291F-6190-46F6-8169-5F64A050439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56313F71-2C6A-454B-9CA3-82DB200EA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5C47FD39-D141-48AE-82A0-1F7E00DA70C8}"/>
                  </a:ext>
                </a:extLst>
              </p:cNvPr>
              <p:cNvCxnSpPr>
                <a:cxnSpLocks/>
                <a:stCxn id="6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B7870767-78CE-4894-8164-AD2010A1457C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0ACB85D-CF1E-4E75-B7C7-A0E33782C4AE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3" name="Groep 12">
              <a:extLst>
                <a:ext uri="{FF2B5EF4-FFF2-40B4-BE49-F238E27FC236}">
                  <a16:creationId xmlns:a16="http://schemas.microsoft.com/office/drawing/2014/main" id="{D8476C3D-BCD7-4226-83F5-9154CB0EAEE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573A452B-0558-4C4A-AF34-EE6DF64259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0" name="Rechte verbindingslijn 59">
                <a:extLst>
                  <a:ext uri="{FF2B5EF4-FFF2-40B4-BE49-F238E27FC236}">
                    <a16:creationId xmlns:a16="http://schemas.microsoft.com/office/drawing/2014/main" id="{09636CD0-C28E-42C4-A6F2-EB18E43CFBB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1" name="Gelijkbenige driehoek 98">
                <a:extLst>
                  <a:ext uri="{FF2B5EF4-FFF2-40B4-BE49-F238E27FC236}">
                    <a16:creationId xmlns:a16="http://schemas.microsoft.com/office/drawing/2014/main" id="{4F3FFFE7-C0F9-428D-8E5F-545242EEAC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E91EF34A-A4EE-4FB5-AB20-2268CE57050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CACB47-C08E-4BF4-B1C1-375282E66EC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3EF93E0-5A39-46B9-B8E3-E36E5007F5F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64DEF24-98BE-40EB-8EA2-6B9E750BD4CA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D13144D6-6037-480A-9FA6-778C4CC22ACF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FB52D589-EC42-419A-9443-95CE67CF1CFA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DD4854DB-3D62-4766-A299-E4C3289A2302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67F0ED6-D016-467D-8932-B8C3CDDFC6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56" name="Rechthoek 55">
                      <a:extLst>
                        <a:ext uri="{FF2B5EF4-FFF2-40B4-BE49-F238E27FC236}">
                          <a16:creationId xmlns:a16="http://schemas.microsoft.com/office/drawing/2014/main" id="{6A0FBB3D-1A0A-4A10-AF36-7642371A8B2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7" name="Rechthoek 56">
                      <a:extLst>
                        <a:ext uri="{FF2B5EF4-FFF2-40B4-BE49-F238E27FC236}">
                          <a16:creationId xmlns:a16="http://schemas.microsoft.com/office/drawing/2014/main" id="{E08124B7-09BA-4D06-87DB-D4F8E9D119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8" name="Ovaal 57">
                      <a:extLst>
                        <a:ext uri="{FF2B5EF4-FFF2-40B4-BE49-F238E27FC236}">
                          <a16:creationId xmlns:a16="http://schemas.microsoft.com/office/drawing/2014/main" id="{D9A5838C-8F01-4118-A982-76C3820498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4" name="Afbeelding 53">
                    <a:extLst>
                      <a:ext uri="{FF2B5EF4-FFF2-40B4-BE49-F238E27FC236}">
                        <a16:creationId xmlns:a16="http://schemas.microsoft.com/office/drawing/2014/main" id="{67C8DC29-021C-47CE-A5D3-72C3279318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5" name="Afbeelding 54">
                    <a:extLst>
                      <a:ext uri="{FF2B5EF4-FFF2-40B4-BE49-F238E27FC236}">
                        <a16:creationId xmlns:a16="http://schemas.microsoft.com/office/drawing/2014/main" id="{DDFA940B-0720-4590-9DE3-2548589F686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8E751F0E-5C2B-4470-93A4-413614FAFC8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1" name="Rechthoek 50">
                    <a:extLst>
                      <a:ext uri="{FF2B5EF4-FFF2-40B4-BE49-F238E27FC236}">
                        <a16:creationId xmlns:a16="http://schemas.microsoft.com/office/drawing/2014/main" id="{59F8515C-0761-4D70-A604-943074F3B51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2" name="Rechthoek 51">
                    <a:extLst>
                      <a:ext uri="{FF2B5EF4-FFF2-40B4-BE49-F238E27FC236}">
                        <a16:creationId xmlns:a16="http://schemas.microsoft.com/office/drawing/2014/main" id="{4DE6A3DA-E688-406C-912C-8270F02B4C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39B6B4BF-909E-41D9-9E78-3D19441F405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70E8F059-59CF-4DCD-911B-3E05C96CC4D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0" name="Rechthoek 49">
                    <a:extLst>
                      <a:ext uri="{FF2B5EF4-FFF2-40B4-BE49-F238E27FC236}">
                        <a16:creationId xmlns:a16="http://schemas.microsoft.com/office/drawing/2014/main" id="{52F2021A-1D12-4532-82BE-D036640EF3D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B3378965-9A51-4B3B-AFB5-EC1FE1A4104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45" name="Gelijkbenige driehoek 78">
                <a:extLst>
                  <a:ext uri="{FF2B5EF4-FFF2-40B4-BE49-F238E27FC236}">
                    <a16:creationId xmlns:a16="http://schemas.microsoft.com/office/drawing/2014/main" id="{294D214C-92DB-4BE8-A420-3297AB3B7BF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839244C-F581-4265-8347-9EA3C243212E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79711F9-5903-4A04-BBF2-C36163D7C0E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DCCA2FE5-8755-48C3-8FCB-0352BB766B02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45E5DF0A-8A41-41F7-9089-3FCFEFE7784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AD10A12-B1F1-4693-9E3F-BA17620181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37" name="Rechthoek: afgeronde hoeken 61">
                  <a:extLst>
                    <a:ext uri="{FF2B5EF4-FFF2-40B4-BE49-F238E27FC236}">
                      <a16:creationId xmlns:a16="http://schemas.microsoft.com/office/drawing/2014/main" id="{9C2FC1DF-890F-45D4-9E43-29903174041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8" name="Rechthoek 37">
                  <a:extLst>
                    <a:ext uri="{FF2B5EF4-FFF2-40B4-BE49-F238E27FC236}">
                      <a16:creationId xmlns:a16="http://schemas.microsoft.com/office/drawing/2014/main" id="{31F02D86-EA03-4F14-90AC-9AD8E20C980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59F94C87-CBF7-4911-9A45-E2D2582645EC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FDE31488-DDC7-4635-9E7F-D91E001BE93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9F7AEC85-420D-4927-834B-3547CEA43523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2C1975B4-4CED-42DC-B9BF-2F45E39A964B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E50382E7-20C1-4301-8E05-5E8C3DE9322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E83740D3-823B-42CC-B194-F60DCDA704A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1" name="Rechthoek: afgeronde hoeken 55">
                    <a:extLst>
                      <a:ext uri="{FF2B5EF4-FFF2-40B4-BE49-F238E27FC236}">
                        <a16:creationId xmlns:a16="http://schemas.microsoft.com/office/drawing/2014/main" id="{7031B516-5441-4C21-A793-F84F265EE4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7202B5B6-E3EB-4926-87DE-6E86A2190BB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CD7464A1-FB4E-4CC4-9F9B-841F9906053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21B101E7-461E-417A-AF97-CC4D08DC75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9FB35BF7-673A-45D8-B444-20B51C2142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6" name="Rechthoek 35">
                    <a:extLst>
                      <a:ext uri="{FF2B5EF4-FFF2-40B4-BE49-F238E27FC236}">
                        <a16:creationId xmlns:a16="http://schemas.microsoft.com/office/drawing/2014/main" id="{B9476963-296D-4EE4-9723-0300FB5E1AE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0" name="Boog 29">
                  <a:extLst>
                    <a:ext uri="{FF2B5EF4-FFF2-40B4-BE49-F238E27FC236}">
                      <a16:creationId xmlns:a16="http://schemas.microsoft.com/office/drawing/2014/main" id="{1411933B-E16D-47A0-A2B9-6505B366E4E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5" name="Tekstvak 24">
                <a:extLst>
                  <a:ext uri="{FF2B5EF4-FFF2-40B4-BE49-F238E27FC236}">
                    <a16:creationId xmlns:a16="http://schemas.microsoft.com/office/drawing/2014/main" id="{249D245E-4775-4EE4-A7A6-4E1680CB59B4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27" name="Tekstvak 26">
                <a:extLst>
                  <a:ext uri="{FF2B5EF4-FFF2-40B4-BE49-F238E27FC236}">
                    <a16:creationId xmlns:a16="http://schemas.microsoft.com/office/drawing/2014/main" id="{67175602-AD88-42E5-AA20-76F40E456295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28" name="Vrije vorm: vorm 52">
                <a:extLst>
                  <a:ext uri="{FF2B5EF4-FFF2-40B4-BE49-F238E27FC236}">
                    <a16:creationId xmlns:a16="http://schemas.microsoft.com/office/drawing/2014/main" id="{4D423645-E3AC-4257-926F-A4797D9217B7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3374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media 2">
            <a:extLst>
              <a:ext uri="{FF2B5EF4-FFF2-40B4-BE49-F238E27FC236}">
                <a16:creationId xmlns:a16="http://schemas.microsoft.com/office/drawing/2014/main" id="{3F642CE7-CBAE-F24D-BC9F-611BEB05A815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C725F8A-1457-4A26-9BD0-A31DEE752E68}"/>
              </a:ext>
            </a:extLst>
          </p:cNvPr>
          <p:cNvSpPr/>
          <p:nvPr userDrawn="1"/>
        </p:nvSpPr>
        <p:spPr>
          <a:xfrm>
            <a:off x="12336480" y="0"/>
            <a:ext cx="3593091" cy="593002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b="1" i="0" cap="all" baseline="0" noProof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VIDEO invoegen/opmaken</a:t>
            </a:r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984C0E0-0FD6-47D4-9B1D-657B47924C10}"/>
              </a:ext>
            </a:extLst>
          </p:cNvPr>
          <p:cNvSpPr/>
          <p:nvPr userDrawn="1"/>
        </p:nvSpPr>
        <p:spPr>
          <a:xfrm>
            <a:off x="12519058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A40EE39-C167-409B-8657-5EDF606E2720}"/>
              </a:ext>
            </a:extLst>
          </p:cNvPr>
          <p:cNvSpPr/>
          <p:nvPr userDrawn="1"/>
        </p:nvSpPr>
        <p:spPr>
          <a:xfrm>
            <a:off x="12803230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Wanneer nodig, verwijder de bestaande video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Klik op het pictogram om een nieuwe video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C9CF8E01-4664-4AD1-B882-405317FABF3D}"/>
              </a:ext>
            </a:extLst>
          </p:cNvPr>
          <p:cNvSpPr/>
          <p:nvPr userDrawn="1"/>
        </p:nvSpPr>
        <p:spPr>
          <a:xfrm>
            <a:off x="12519058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CB2AA58-9B27-44FC-A1E2-AE2D7ACC459E}"/>
              </a:ext>
            </a:extLst>
          </p:cNvPr>
          <p:cNvSpPr/>
          <p:nvPr userDrawn="1"/>
        </p:nvSpPr>
        <p:spPr>
          <a:xfrm>
            <a:off x="12803230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Selecteer de gewenste video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9EC7A8EF-E211-4B90-9FBE-18D440F50E8F}"/>
              </a:ext>
            </a:extLst>
          </p:cNvPr>
          <p:cNvGrpSpPr/>
          <p:nvPr userDrawn="1"/>
        </p:nvGrpSpPr>
        <p:grpSpPr>
          <a:xfrm>
            <a:off x="12811326" y="2164286"/>
            <a:ext cx="825500" cy="209550"/>
            <a:chOff x="13504624" y="2482850"/>
            <a:chExt cx="825500" cy="209550"/>
          </a:xfrm>
        </p:grpSpPr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296A75E-9E8D-4168-B3AA-E0722ED8C3AE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Invoegen</a:t>
              </a:r>
            </a:p>
          </p:txBody>
        </p: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48C453BC-D43A-4435-960B-286BD4918F2A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3" name="Gelijkbenige driehoek 98">
              <a:extLst>
                <a:ext uri="{FF2B5EF4-FFF2-40B4-BE49-F238E27FC236}">
                  <a16:creationId xmlns:a16="http://schemas.microsoft.com/office/drawing/2014/main" id="{7F2053FE-1742-4847-8FA5-A3ED2A9068F1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4" name="Ovaal 13">
            <a:extLst>
              <a:ext uri="{FF2B5EF4-FFF2-40B4-BE49-F238E27FC236}">
                <a16:creationId xmlns:a16="http://schemas.microsoft.com/office/drawing/2014/main" id="{16A16C02-EC3B-497F-B2FC-80F27C3B388F}"/>
              </a:ext>
            </a:extLst>
          </p:cNvPr>
          <p:cNvSpPr/>
          <p:nvPr userDrawn="1"/>
        </p:nvSpPr>
        <p:spPr>
          <a:xfrm>
            <a:off x="12519058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83BB8089-7BD1-4D28-BEEE-05DFA21A059E}"/>
              </a:ext>
            </a:extLst>
          </p:cNvPr>
          <p:cNvSpPr/>
          <p:nvPr userDrawn="1"/>
        </p:nvSpPr>
        <p:spPr>
          <a:xfrm>
            <a:off x="1280322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28F0C4EB-5395-441A-A469-19218D253908}"/>
              </a:ext>
            </a:extLst>
          </p:cNvPr>
          <p:cNvSpPr/>
          <p:nvPr userDrawn="1"/>
        </p:nvSpPr>
        <p:spPr>
          <a:xfrm>
            <a:off x="12519058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55179357-7EEE-465F-B8E2-0BA580E7C866}"/>
              </a:ext>
            </a:extLst>
          </p:cNvPr>
          <p:cNvSpPr/>
          <p:nvPr userDrawn="1"/>
        </p:nvSpPr>
        <p:spPr>
          <a:xfrm>
            <a:off x="12803230" y="4145791"/>
            <a:ext cx="2944682" cy="9797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Om de video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‘Hulpmiddelen voor video’s - 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en klik op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Schaal met de bolletjes de afbeelding en met de hoekjes het afbeeldingskader.</a:t>
            </a:r>
          </a:p>
        </p:txBody>
      </p:sp>
      <p:grpSp>
        <p:nvGrpSpPr>
          <p:cNvPr id="18" name="Groep 17">
            <a:extLst>
              <a:ext uri="{FF2B5EF4-FFF2-40B4-BE49-F238E27FC236}">
                <a16:creationId xmlns:a16="http://schemas.microsoft.com/office/drawing/2014/main" id="{D2601818-FA19-4AFF-9400-0E4B46CD2477}"/>
              </a:ext>
            </a:extLst>
          </p:cNvPr>
          <p:cNvGrpSpPr/>
          <p:nvPr userDrawn="1"/>
        </p:nvGrpSpPr>
        <p:grpSpPr>
          <a:xfrm>
            <a:off x="12714351" y="5236168"/>
            <a:ext cx="622283" cy="612919"/>
            <a:chOff x="12617641" y="3403239"/>
            <a:chExt cx="752963" cy="741634"/>
          </a:xfrm>
        </p:grpSpPr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9F461FE2-114D-4E7E-991D-FA35E324D131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22" name="Groep 21">
                <a:extLst>
                  <a:ext uri="{FF2B5EF4-FFF2-40B4-BE49-F238E27FC236}">
                    <a16:creationId xmlns:a16="http://schemas.microsoft.com/office/drawing/2014/main" id="{0F2D12ED-8AF3-4ED7-A862-9BC2D594501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F623C64B-E27D-478A-9D70-A8D1FA0AE514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60A57937-37F0-4A3E-BEBC-3C2914912F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3BC98D7F-05CE-49C6-96F9-777160125C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4" name="Ovaal 33">
                    <a:extLst>
                      <a:ext uri="{FF2B5EF4-FFF2-40B4-BE49-F238E27FC236}">
                        <a16:creationId xmlns:a16="http://schemas.microsoft.com/office/drawing/2014/main" id="{61D48C5F-E6DC-4B8F-87C1-65115E9D1A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30" name="Afbeelding 29">
                  <a:extLst>
                    <a:ext uri="{FF2B5EF4-FFF2-40B4-BE49-F238E27FC236}">
                      <a16:creationId xmlns:a16="http://schemas.microsoft.com/office/drawing/2014/main" id="{8F5A8F2A-A4CA-4B26-B7B2-EB4636C5A24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31" name="Afbeelding 30">
                  <a:extLst>
                    <a:ext uri="{FF2B5EF4-FFF2-40B4-BE49-F238E27FC236}">
                      <a16:creationId xmlns:a16="http://schemas.microsoft.com/office/drawing/2014/main" id="{3E02EECA-80B4-453E-9443-C7372629BEFE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1794ABA3-66FB-4D08-B5F4-FA315416FB6E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76D36E57-F2F1-4BDA-A3EB-74F679C2B2B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hthoek 27">
                  <a:extLst>
                    <a:ext uri="{FF2B5EF4-FFF2-40B4-BE49-F238E27FC236}">
                      <a16:creationId xmlns:a16="http://schemas.microsoft.com/office/drawing/2014/main" id="{A098BA0B-6C93-4D69-A44F-8F4B7AD7A5C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1C03FCF-C199-4529-9F93-22DAFDFF5761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0772BF4-0D06-4D95-B688-42BF660F2CB6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F69A18F8-5D08-442D-9530-04F1871011B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1766217-960F-4A42-ABFB-22D6D76850DF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Bijsnijden</a:t>
              </a:r>
            </a:p>
          </p:txBody>
        </p:sp>
        <p:sp>
          <p:nvSpPr>
            <p:cNvPr id="21" name="Gelijkbenige driehoek 78">
              <a:extLst>
                <a:ext uri="{FF2B5EF4-FFF2-40B4-BE49-F238E27FC236}">
                  <a16:creationId xmlns:a16="http://schemas.microsoft.com/office/drawing/2014/main" id="{49D558DA-59B9-44DD-80AD-C85888004D27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5" name="Rechthoek 34">
            <a:extLst>
              <a:ext uri="{FF2B5EF4-FFF2-40B4-BE49-F238E27FC236}">
                <a16:creationId xmlns:a16="http://schemas.microsoft.com/office/drawing/2014/main" id="{C52DDCBF-BB99-4682-BA66-AADC89224CD7}"/>
              </a:ext>
            </a:extLst>
          </p:cNvPr>
          <p:cNvSpPr/>
          <p:nvPr userDrawn="1"/>
        </p:nvSpPr>
        <p:spPr>
          <a:xfrm>
            <a:off x="12810497" y="3214149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CBA6E23E-0DA4-42A1-B4F2-1C4FCCA6C2EA}"/>
              </a:ext>
            </a:extLst>
          </p:cNvPr>
          <p:cNvGrpSpPr/>
          <p:nvPr userDrawn="1"/>
        </p:nvGrpSpPr>
        <p:grpSpPr>
          <a:xfrm>
            <a:off x="13636826" y="3399208"/>
            <a:ext cx="1222990" cy="563933"/>
            <a:chOff x="-2485819" y="3399207"/>
            <a:chExt cx="1222990" cy="563933"/>
          </a:xfrm>
        </p:grpSpPr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CBFFF14C-DE87-4471-833F-B4C0E889655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EE8E2BAA-C715-4EDE-B69D-9860463D2BF2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39" name="Groep 38">
              <a:extLst>
                <a:ext uri="{FF2B5EF4-FFF2-40B4-BE49-F238E27FC236}">
                  <a16:creationId xmlns:a16="http://schemas.microsoft.com/office/drawing/2014/main" id="{21E499A0-0FDE-4C70-8E46-5808FF72B2C0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52" name="Rechthoek: afgeronde hoeken 61">
                <a:extLst>
                  <a:ext uri="{FF2B5EF4-FFF2-40B4-BE49-F238E27FC236}">
                    <a16:creationId xmlns:a16="http://schemas.microsoft.com/office/drawing/2014/main" id="{24A34471-CE4F-4F8A-8C0E-72B2F50479F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7F13A7E7-1299-43C5-B58E-57116579DF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608780DE-9DE2-42B1-84A5-B672AC16BC9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5" name="Rechthoek 54">
                <a:extLst>
                  <a:ext uri="{FF2B5EF4-FFF2-40B4-BE49-F238E27FC236}">
                    <a16:creationId xmlns:a16="http://schemas.microsoft.com/office/drawing/2014/main" id="{7B8CD988-B672-4EEE-8BC0-1B3C4E496CA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132A2BE1-F249-4FD3-ADE3-11C66B4FA947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D92567E5-5893-4B0D-8C3A-7630A6C1D7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0" name="Groep 39">
              <a:extLst>
                <a:ext uri="{FF2B5EF4-FFF2-40B4-BE49-F238E27FC236}">
                  <a16:creationId xmlns:a16="http://schemas.microsoft.com/office/drawing/2014/main" id="{6A96A10A-2EE6-4BDD-A467-74556088FDA9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44" name="Groep 43">
                <a:extLst>
                  <a:ext uri="{FF2B5EF4-FFF2-40B4-BE49-F238E27FC236}">
                    <a16:creationId xmlns:a16="http://schemas.microsoft.com/office/drawing/2014/main" id="{27588489-E70C-45B6-914C-04A7AC65FBAC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46" name="Rechthoek: afgeronde hoeken 55">
                  <a:extLst>
                    <a:ext uri="{FF2B5EF4-FFF2-40B4-BE49-F238E27FC236}">
                      <a16:creationId xmlns:a16="http://schemas.microsoft.com/office/drawing/2014/main" id="{D7A64E4D-ADCA-4179-A62A-A7C7CED7523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FADB7C8-2B58-4254-92F9-6736E7ACAF43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25ABB572-62A3-4782-9E6E-AEE1B517EA90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D3F8DB-8CDA-47FF-AC4D-E30525C4D791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630045DA-A9EC-4218-A570-9B0C842A181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20DBE6B7-E50E-422C-B2DF-3936EFB2F53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45" name="Boog 44">
                <a:extLst>
                  <a:ext uri="{FF2B5EF4-FFF2-40B4-BE49-F238E27FC236}">
                    <a16:creationId xmlns:a16="http://schemas.microsoft.com/office/drawing/2014/main" id="{4576E4C1-2B9C-4034-B14D-77E078235CF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B1F8DD8C-CDB6-4709-A88A-58F5945F36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Indeling</a:t>
              </a:r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AF09254A-37B0-4B10-A98E-31CD7C9609CC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Dia Herstellen</a:t>
              </a:r>
            </a:p>
          </p:txBody>
        </p:sp>
        <p:sp>
          <p:nvSpPr>
            <p:cNvPr id="43" name="Vrije vorm: vorm 52">
              <a:extLst>
                <a:ext uri="{FF2B5EF4-FFF2-40B4-BE49-F238E27FC236}">
                  <a16:creationId xmlns:a16="http://schemas.microsoft.com/office/drawing/2014/main" id="{BB6807F3-0338-460F-804A-7452774EBB64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8" name="Groep 57">
            <a:extLst>
              <a:ext uri="{FF2B5EF4-FFF2-40B4-BE49-F238E27FC236}">
                <a16:creationId xmlns:a16="http://schemas.microsoft.com/office/drawing/2014/main" id="{33A10DDA-6158-4C33-ABD0-24749C2BA304}"/>
              </a:ext>
            </a:extLst>
          </p:cNvPr>
          <p:cNvGrpSpPr/>
          <p:nvPr userDrawn="1"/>
        </p:nvGrpSpPr>
        <p:grpSpPr>
          <a:xfrm>
            <a:off x="12798453" y="1222186"/>
            <a:ext cx="311450" cy="313414"/>
            <a:chOff x="-3310781" y="1231352"/>
            <a:chExt cx="311450" cy="313414"/>
          </a:xfrm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84393064-9170-4F2B-8E49-E7A9C6F410FA}"/>
                </a:ext>
              </a:extLst>
            </p:cNvPr>
            <p:cNvSpPr/>
            <p:nvPr userDrawn="1"/>
          </p:nvSpPr>
          <p:spPr>
            <a:xfrm>
              <a:off x="-3310781" y="1231352"/>
              <a:ext cx="308978" cy="30897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0" name="Vrije vorm 112">
              <a:extLst>
                <a:ext uri="{FF2B5EF4-FFF2-40B4-BE49-F238E27FC236}">
                  <a16:creationId xmlns:a16="http://schemas.microsoft.com/office/drawing/2014/main" id="{A888FD2F-6291-4B9E-A568-D8006FEB6568}"/>
                </a:ext>
              </a:extLst>
            </p:cNvPr>
            <p:cNvSpPr/>
            <p:nvPr userDrawn="1"/>
          </p:nvSpPr>
          <p:spPr>
            <a:xfrm>
              <a:off x="-3308309" y="1231352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1" name="Vrije vorm 113">
              <a:extLst>
                <a:ext uri="{FF2B5EF4-FFF2-40B4-BE49-F238E27FC236}">
                  <a16:creationId xmlns:a16="http://schemas.microsoft.com/office/drawing/2014/main" id="{A4B001B2-8EE9-40DB-9D2D-068B774576F8}"/>
                </a:ext>
              </a:extLst>
            </p:cNvPr>
            <p:cNvSpPr/>
            <p:nvPr userDrawn="1"/>
          </p:nvSpPr>
          <p:spPr>
            <a:xfrm>
              <a:off x="-3309640" y="1497801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261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A7034F20-1711-2747-BA7F-2E63423FA2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9D159A3F-0E76-40B3-997C-538753028DE9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C37789D-7B6E-4C1C-8BFE-72E2724C5390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0AA22D-65A0-40E2-BBEF-A6962E92B8C7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7249F37F-0740-4AF1-9846-F7BC82F0CFA9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0240AD6B-29BF-4A4E-BEA0-2FE6D82C8616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19D69138-D180-4982-A1EF-3B4D41C80C9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Ovaal 70">
                <a:extLst>
                  <a:ext uri="{FF2B5EF4-FFF2-40B4-BE49-F238E27FC236}">
                    <a16:creationId xmlns:a16="http://schemas.microsoft.com/office/drawing/2014/main" id="{6B0CE5B4-602F-4F6D-A5F8-A2C83E80507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Vrije vorm: vorm 101">
                <a:extLst>
                  <a:ext uri="{FF2B5EF4-FFF2-40B4-BE49-F238E27FC236}">
                    <a16:creationId xmlns:a16="http://schemas.microsoft.com/office/drawing/2014/main" id="{B214F3E7-15D5-481B-9588-2365889284A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Rechthoek: afgeronde hoeken 102">
                <a:extLst>
                  <a:ext uri="{FF2B5EF4-FFF2-40B4-BE49-F238E27FC236}">
                    <a16:creationId xmlns:a16="http://schemas.microsoft.com/office/drawing/2014/main" id="{E08513BF-1CC3-45D2-B9AF-B38FFCDA066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C851D8A6-A458-49BA-8295-81610174EC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E301983D-FF94-4124-ACE0-B70929F44391}"/>
                  </a:ext>
                </a:extLst>
              </p:cNvPr>
              <p:cNvCxnSpPr>
                <a:cxnSpLocks/>
                <a:stCxn id="7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06994A4-E391-4B5D-BBCC-9DE4935B0C0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A00F7A3-818A-4000-9134-2736D9DEB38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0BA360F1-72A9-408A-9978-4B5880BD6BB2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8A1A0F0D-23BE-4A98-A81E-075D804498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E09A95B4-D9AE-4B4C-9837-48A2BE16F86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9" name="Gelijkbenige driehoek 98">
                <a:extLst>
                  <a:ext uri="{FF2B5EF4-FFF2-40B4-BE49-F238E27FC236}">
                    <a16:creationId xmlns:a16="http://schemas.microsoft.com/office/drawing/2014/main" id="{3C0DFAC6-0197-49BF-B174-BB48DB6EA7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32DE0A3-0EA0-4922-AE2A-B3A6D7BAE08D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325CFF9-2312-440A-8759-0221ECA4DA0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9ECC5C3-EB26-4826-800A-8045EFD23BD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47E9017-9925-479A-9FEE-073E9CD2EDA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434373F1-1C65-46D9-B3A0-775B8DF36BD6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1" name="Groep 50">
                <a:extLst>
                  <a:ext uri="{FF2B5EF4-FFF2-40B4-BE49-F238E27FC236}">
                    <a16:creationId xmlns:a16="http://schemas.microsoft.com/office/drawing/2014/main" id="{20384746-DCCD-44F5-BAAC-6E60311B1CF9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207BD1FA-DE91-4301-A58D-D55B7291BE7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1" name="Groep 60">
                    <a:extLst>
                      <a:ext uri="{FF2B5EF4-FFF2-40B4-BE49-F238E27FC236}">
                        <a16:creationId xmlns:a16="http://schemas.microsoft.com/office/drawing/2014/main" id="{C1F22115-F03E-427C-B49D-DA619817C1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A0D14F02-CC5F-44D3-AD43-2E9C3A1D5C9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2FA6B8D0-F442-4F93-8CF8-2EA538AD19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Ovaal 65">
                      <a:extLst>
                        <a:ext uri="{FF2B5EF4-FFF2-40B4-BE49-F238E27FC236}">
                          <a16:creationId xmlns:a16="http://schemas.microsoft.com/office/drawing/2014/main" id="{73FE1E9E-DB69-49CB-A45D-7DAA62CFA1D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8667A90C-F0B3-460A-9FAC-0933601D55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BFD98A96-56CD-459F-BE44-1635F5C2802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8BA599B-67FE-48C3-A65E-70C366AC804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B2D4AED-3F25-4F9D-A9AB-C1B8FF107C7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E968E170-6419-41DE-B450-C2044852A01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3E1FAA84-B297-4230-A0BE-E093F503CBB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15B60DCB-30F3-45D3-AD7F-D262EB8A206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CA00DA24-8352-4300-B1EE-98A7F5E1EC4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FE0EE1FE-7F82-4C49-89F3-90CA7B4C14D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3" name="Gelijkbenige driehoek 78">
                <a:extLst>
                  <a:ext uri="{FF2B5EF4-FFF2-40B4-BE49-F238E27FC236}">
                    <a16:creationId xmlns:a16="http://schemas.microsoft.com/office/drawing/2014/main" id="{73A5E78E-7D94-43B2-A2C6-7717CA740AC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1C59760C-CA07-4C8F-A9DD-D2459BE7C70A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8EAC2EF3-8E27-49A6-9BF2-A7B8ABFCE70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F64D63C-3529-4FB1-80DA-E2350F87973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7F4AF97-B1D8-4198-B341-15DC229008C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BF867772-0315-485D-A8B4-E128A1555841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5" name="Rechthoek: afgeronde hoeken 61">
                  <a:extLst>
                    <a:ext uri="{FF2B5EF4-FFF2-40B4-BE49-F238E27FC236}">
                      <a16:creationId xmlns:a16="http://schemas.microsoft.com/office/drawing/2014/main" id="{78E3EB04-70D8-45F2-A39A-6A5DEA474E6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BCF3E2C-D079-422A-A871-11E66F9A82E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E3EDEFEA-B9EF-4FC7-9CF7-E67B92533EB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94C5F38-08B6-4F31-8D26-CF0B130AA83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26C8E9A-2FA6-43C1-96FC-5858F19BDB8A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87C9579D-C1B0-4B33-B725-7A5575F5146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7E55E94-B8FA-4E52-A8C7-CEFE1C0C591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811A37CC-C539-44A2-95A8-990A2E85BFE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9" name="Rechthoek: afgeronde hoeken 55">
                    <a:extLst>
                      <a:ext uri="{FF2B5EF4-FFF2-40B4-BE49-F238E27FC236}">
                        <a16:creationId xmlns:a16="http://schemas.microsoft.com/office/drawing/2014/main" id="{CDFA5D46-7518-4673-AC13-E984189F0D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9F4C2BBB-14F6-427C-AA6B-91B81E975E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4B81D02-D5A7-4F99-9051-686EBEE3F1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1C5A0CE-2227-4F85-A958-1982E206BA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86B90CC7-E2E6-41AD-A690-32BB7D7842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5B6F785-3315-4AE5-853B-E40BC6F8F6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8" name="Boog 37">
                  <a:extLst>
                    <a:ext uri="{FF2B5EF4-FFF2-40B4-BE49-F238E27FC236}">
                      <a16:creationId xmlns:a16="http://schemas.microsoft.com/office/drawing/2014/main" id="{4122B163-C11D-438B-B091-CFAD6543A739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713EBEA4-089D-487A-87E7-496953B2DAD5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74AD2894-4F9A-48D2-9EF9-0A2295ABB26B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6" name="Vrije vorm: vorm 52">
                <a:extLst>
                  <a:ext uri="{FF2B5EF4-FFF2-40B4-BE49-F238E27FC236}">
                    <a16:creationId xmlns:a16="http://schemas.microsoft.com/office/drawing/2014/main" id="{DDE779D4-CBDD-4F6B-BC35-9D7B7A7F1FD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3826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0" name="Tijdelijke aanduiding voor afbeelding 79">
            <a:extLst>
              <a:ext uri="{FF2B5EF4-FFF2-40B4-BE49-F238E27FC236}">
                <a16:creationId xmlns:a16="http://schemas.microsoft.com/office/drawing/2014/main" id="{44A6F8B2-79EA-F749-BC5C-06593B26ED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EF1880AC-B6C6-4AF0-9D04-475D190FA020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43C8A9A9-5EC5-431C-9767-7C9C5CDD615F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BB1560E7-AED3-4735-961C-4BE30BA0FE2A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8237194-FED9-4830-B860-488AFC34652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EB2BBF48-C17A-4560-A3EB-6E8410517F4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DD23CCAF-1197-4B5B-97D9-0D69335A74B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F25351B8-FB15-4E20-99B8-0A88DA520D5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293F3C0B-AE89-4515-A19F-3F1CDD35B0E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D9AAF2CD-E8C6-45ED-A7FA-6367A1AF273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79EE0E67-56E6-4CE6-8336-9E7C06B4CD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2C32B445-68A6-4C80-A669-8BF808D0702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594F0274-56C2-42D9-A5C9-A95DBA27B01B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115638D-73E6-4E8E-97C2-A0978EE550B8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C42EA4A0-9958-4416-9890-B1F58762491A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D4D69606-B8E8-4BAD-AD06-162F602E63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36CE4CFA-E340-4567-BB84-B9975233904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8A2B42E9-0D52-4753-B47B-F1632429E76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4FE1B233-41CA-4209-85DB-0EFDAB36812A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8BD0B36-E76A-42CE-9413-D532D3567F9C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C88343B6-501F-4AFD-97A8-30F5D9EA4747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4A20AF9D-FFBC-4773-9BFB-1EADA02DB648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666D4B68-9280-45E8-B551-49436C0C242E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93F7F822-44B0-4A03-870A-DC384C81CBBD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20AD1F6-8F6E-4527-9307-B9594E6725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5277944D-1DE2-478E-A616-FC53188844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506ED44-4730-4692-8796-53A6A2DF751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0E422E1-C9AC-41C2-AECB-1122D0BCFC1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0BD5B297-D4B1-49E5-9D7A-B225BC71BCE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5E850E48-9534-4B87-90A6-694F5264EB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EA5CB272-6E35-4BBE-A006-93576B42C2B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9009C4C9-95AB-43E1-8354-5DA15E217CE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47E813F-E243-4057-A699-9B70501CB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FECB738E-9A20-4591-AAF1-8E6304533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EB0B2CBE-F7C1-418B-A344-D0F6122E40A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D91030B8-7650-41DF-8DB8-7019008C6A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5E865AF5-BCC2-4D30-A968-2093642001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3482D3E-9DE4-4EBC-A9B6-63CF805C059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23909171-F6BF-4243-9A7D-31BD570F51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A27BFAAF-80F3-4874-B6D4-8566A1A8E933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A0D58D60-2E25-47FD-B1D1-F098228B3DF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B8ED7C3-117A-46BC-B117-1A39AD76D483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874E49DE-F374-4F57-B038-66CBF1665655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6EB54F90-DD2F-4E83-BB51-649EB12D81EF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EA33C03B-683D-456B-BB0C-86359E3FC42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9014B99D-2C06-46A6-A8DE-DA43ABBE1849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5996697-46E7-45DA-8AF8-21F6030F3DC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B7B8507B-FA5C-4B09-9DAD-8C96A2E4D78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E176845F-914D-47E8-8F83-ED2B39B54FF6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DF14895D-7FED-45CB-B04F-318F667FE3A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E813F88-99BC-45B2-B1AE-73447B10D24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50B499BF-6928-4DAC-838B-0351EBB95569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FE1BAE8D-6764-4B2C-94D6-EAE0E36AD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A61F3F58-3C17-497C-9F83-EE1BEF7A71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66536C6-9FA5-45F1-8CF4-303A121B98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A3AE8408-C6E0-4648-B2A1-74F6DC42E8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885F177E-CB49-44C5-8AB6-2897A03550A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706CF886-9CC4-41C5-895C-C31CEF5ED8C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5479BE64-0A53-4F75-9F39-2E622C63A83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C760B52-C9DF-46EF-9184-F8C044774AD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05A9982-7F5C-4F08-B04F-5E65AFDC3DA1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6B9C73F0-5117-44C8-9819-9646FDD982E4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9895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7B00C74-85C1-D340-9E69-5B93C840A6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732" b="4925"/>
          <a:stretch/>
        </p:blipFill>
        <p:spPr>
          <a:xfrm>
            <a:off x="0" y="1967802"/>
            <a:ext cx="6882493" cy="4890198"/>
          </a:xfrm>
          <a:prstGeom prst="rect">
            <a:avLst/>
          </a:pr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3684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3684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" name="Tijdelijke aanduiding voor afbeelding 77">
            <a:extLst>
              <a:ext uri="{FF2B5EF4-FFF2-40B4-BE49-F238E27FC236}">
                <a16:creationId xmlns:a16="http://schemas.microsoft.com/office/drawing/2014/main" id="{6ACCC44E-B8E3-EE45-A014-F055F59554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4540608 w 5309507"/>
              <a:gd name="connsiteY302" fmla="*/ 4541332 h 6482443"/>
              <a:gd name="connsiteX303" fmla="*/ 4346745 w 5309507"/>
              <a:gd name="connsiteY303" fmla="*/ 4596721 h 6482443"/>
              <a:gd name="connsiteX304" fmla="*/ 4235966 w 5309507"/>
              <a:gd name="connsiteY304" fmla="*/ 4762860 h 6482443"/>
              <a:gd name="connsiteX305" fmla="*/ 4319050 w 5309507"/>
              <a:gd name="connsiteY305" fmla="*/ 4956721 h 6482443"/>
              <a:gd name="connsiteX306" fmla="*/ 4402134 w 5309507"/>
              <a:gd name="connsiteY306" fmla="*/ 5095194 h 6482443"/>
              <a:gd name="connsiteX307" fmla="*/ 4208271 w 5309507"/>
              <a:gd name="connsiteY307" fmla="*/ 5316721 h 6482443"/>
              <a:gd name="connsiteX308" fmla="*/ 3931352 w 5309507"/>
              <a:gd name="connsiteY308" fmla="*/ 5482889 h 6482443"/>
              <a:gd name="connsiteX309" fmla="*/ 3959047 w 5309507"/>
              <a:gd name="connsiteY309" fmla="*/ 5565972 h 6482443"/>
              <a:gd name="connsiteX310" fmla="*/ 4346745 w 5309507"/>
              <a:gd name="connsiteY310" fmla="*/ 5372110 h 6482443"/>
              <a:gd name="connsiteX311" fmla="*/ 4762138 w 5309507"/>
              <a:gd name="connsiteY311" fmla="*/ 4845943 h 6482443"/>
              <a:gd name="connsiteX312" fmla="*/ 4734443 w 5309507"/>
              <a:gd name="connsiteY312" fmla="*/ 4624416 h 6482443"/>
              <a:gd name="connsiteX313" fmla="*/ 4540608 w 5309507"/>
              <a:gd name="connsiteY313" fmla="*/ 4541332 h 6482443"/>
              <a:gd name="connsiteX314" fmla="*/ 5309507 w 5309507"/>
              <a:gd name="connsiteY314" fmla="*/ 4483567 h 6482443"/>
              <a:gd name="connsiteX315" fmla="*/ 5309507 w 5309507"/>
              <a:gd name="connsiteY315" fmla="*/ 4490708 h 6482443"/>
              <a:gd name="connsiteX316" fmla="*/ 5301377 w 5309507"/>
              <a:gd name="connsiteY316" fmla="*/ 4491697 h 6482443"/>
              <a:gd name="connsiteX317" fmla="*/ 5309507 w 5309507"/>
              <a:gd name="connsiteY317" fmla="*/ 4445466 h 6482443"/>
              <a:gd name="connsiteX318" fmla="*/ 5309507 w 5309507"/>
              <a:gd name="connsiteY318" fmla="*/ 4475946 h 6482443"/>
              <a:gd name="connsiteX319" fmla="*/ 5292699 w 5309507"/>
              <a:gd name="connsiteY319" fmla="*/ 4492754 h 6482443"/>
              <a:gd name="connsiteX320" fmla="*/ 5291771 w 5309507"/>
              <a:gd name="connsiteY320" fmla="*/ 4492867 h 6482443"/>
              <a:gd name="connsiteX321" fmla="*/ 5247200 w 5309507"/>
              <a:gd name="connsiteY321" fmla="*/ 4509310 h 6482443"/>
              <a:gd name="connsiteX322" fmla="*/ 5240717 w 5309507"/>
              <a:gd name="connsiteY322" fmla="*/ 4514256 h 6482443"/>
              <a:gd name="connsiteX323" fmla="*/ 5278926 w 5309507"/>
              <a:gd name="connsiteY323" fmla="*/ 3706427 h 6482443"/>
              <a:gd name="connsiteX324" fmla="*/ 5064087 w 5309507"/>
              <a:gd name="connsiteY324" fmla="*/ 3921266 h 6482443"/>
              <a:gd name="connsiteX325" fmla="*/ 5064087 w 5309507"/>
              <a:gd name="connsiteY325" fmla="*/ 3928886 h 6482443"/>
              <a:gd name="connsiteX326" fmla="*/ 5282736 w 5309507"/>
              <a:gd name="connsiteY326" fmla="*/ 3710237 h 6482443"/>
              <a:gd name="connsiteX327" fmla="*/ 5240826 w 5309507"/>
              <a:gd name="connsiteY327" fmla="*/ 3706427 h 6482443"/>
              <a:gd name="connsiteX328" fmla="*/ 5064087 w 5309507"/>
              <a:gd name="connsiteY328" fmla="*/ 3883166 h 6482443"/>
              <a:gd name="connsiteX329" fmla="*/ 5064087 w 5309507"/>
              <a:gd name="connsiteY329" fmla="*/ 3890786 h 6482443"/>
              <a:gd name="connsiteX330" fmla="*/ 5244636 w 5309507"/>
              <a:gd name="connsiteY330" fmla="*/ 3710237 h 6482443"/>
              <a:gd name="connsiteX331" fmla="*/ 5202726 w 5309507"/>
              <a:gd name="connsiteY331" fmla="*/ 3706427 h 6482443"/>
              <a:gd name="connsiteX332" fmla="*/ 5064087 w 5309507"/>
              <a:gd name="connsiteY332" fmla="*/ 3845066 h 6482443"/>
              <a:gd name="connsiteX333" fmla="*/ 5064087 w 5309507"/>
              <a:gd name="connsiteY333" fmla="*/ 3852686 h 6482443"/>
              <a:gd name="connsiteX334" fmla="*/ 5206536 w 5309507"/>
              <a:gd name="connsiteY334" fmla="*/ 3710237 h 6482443"/>
              <a:gd name="connsiteX335" fmla="*/ 5164626 w 5309507"/>
              <a:gd name="connsiteY335" fmla="*/ 3706427 h 6482443"/>
              <a:gd name="connsiteX336" fmla="*/ 5064087 w 5309507"/>
              <a:gd name="connsiteY336" fmla="*/ 3806966 h 6482443"/>
              <a:gd name="connsiteX337" fmla="*/ 5064087 w 5309507"/>
              <a:gd name="connsiteY337" fmla="*/ 3814586 h 6482443"/>
              <a:gd name="connsiteX338" fmla="*/ 5168436 w 5309507"/>
              <a:gd name="connsiteY338" fmla="*/ 3710237 h 6482443"/>
              <a:gd name="connsiteX339" fmla="*/ 5126526 w 5309507"/>
              <a:gd name="connsiteY339" fmla="*/ 3706427 h 6482443"/>
              <a:gd name="connsiteX340" fmla="*/ 5064087 w 5309507"/>
              <a:gd name="connsiteY340" fmla="*/ 3768866 h 6482443"/>
              <a:gd name="connsiteX341" fmla="*/ 5064087 w 5309507"/>
              <a:gd name="connsiteY341" fmla="*/ 3776486 h 6482443"/>
              <a:gd name="connsiteX342" fmla="*/ 5130336 w 5309507"/>
              <a:gd name="connsiteY342" fmla="*/ 3710237 h 6482443"/>
              <a:gd name="connsiteX343" fmla="*/ 5088426 w 5309507"/>
              <a:gd name="connsiteY343" fmla="*/ 3706427 h 6482443"/>
              <a:gd name="connsiteX344" fmla="*/ 5064087 w 5309507"/>
              <a:gd name="connsiteY344" fmla="*/ 3730766 h 6482443"/>
              <a:gd name="connsiteX345" fmla="*/ 5064087 w 5309507"/>
              <a:gd name="connsiteY345" fmla="*/ 3738386 h 6482443"/>
              <a:gd name="connsiteX346" fmla="*/ 5092236 w 5309507"/>
              <a:gd name="connsiteY346" fmla="*/ 3710237 h 6482443"/>
              <a:gd name="connsiteX347" fmla="*/ 448563 w 5309507"/>
              <a:gd name="connsiteY347" fmla="*/ 0 h 6482443"/>
              <a:gd name="connsiteX348" fmla="*/ 1159658 w 5309507"/>
              <a:gd name="connsiteY348" fmla="*/ 0 h 6482443"/>
              <a:gd name="connsiteX349" fmla="*/ 1125681 w 5309507"/>
              <a:gd name="connsiteY349" fmla="*/ 19516 h 6482443"/>
              <a:gd name="connsiteX350" fmla="*/ 872991 w 5309507"/>
              <a:gd name="connsiteY350" fmla="*/ 175283 h 6482443"/>
              <a:gd name="connsiteX351" fmla="*/ 540652 w 5309507"/>
              <a:gd name="connsiteY351" fmla="*/ 618367 h 6482443"/>
              <a:gd name="connsiteX352" fmla="*/ 568347 w 5309507"/>
              <a:gd name="connsiteY352" fmla="*/ 867618 h 6482443"/>
              <a:gd name="connsiteX353" fmla="*/ 734516 w 5309507"/>
              <a:gd name="connsiteY353" fmla="*/ 950701 h 6482443"/>
              <a:gd name="connsiteX354" fmla="*/ 928380 w 5309507"/>
              <a:gd name="connsiteY354" fmla="*/ 867618 h 6482443"/>
              <a:gd name="connsiteX355" fmla="*/ 1011436 w 5309507"/>
              <a:gd name="connsiteY355" fmla="*/ 701450 h 6482443"/>
              <a:gd name="connsiteX356" fmla="*/ 928380 w 5309507"/>
              <a:gd name="connsiteY356" fmla="*/ 507618 h 6482443"/>
              <a:gd name="connsiteX357" fmla="*/ 845296 w 5309507"/>
              <a:gd name="connsiteY357" fmla="*/ 369145 h 6482443"/>
              <a:gd name="connsiteX358" fmla="*/ 1011436 w 5309507"/>
              <a:gd name="connsiteY358" fmla="*/ 175283 h 6482443"/>
              <a:gd name="connsiteX359" fmla="*/ 1177605 w 5309507"/>
              <a:gd name="connsiteY359" fmla="*/ 67970 h 6482443"/>
              <a:gd name="connsiteX360" fmla="*/ 1308148 w 5309507"/>
              <a:gd name="connsiteY360" fmla="*/ 0 h 6482443"/>
              <a:gd name="connsiteX361" fmla="*/ 5309507 w 5309507"/>
              <a:gd name="connsiteY361" fmla="*/ 0 h 6482443"/>
              <a:gd name="connsiteX362" fmla="*/ 5309507 w 5309507"/>
              <a:gd name="connsiteY362" fmla="*/ 3713946 h 6482443"/>
              <a:gd name="connsiteX363" fmla="*/ 5064087 w 5309507"/>
              <a:gd name="connsiteY363" fmla="*/ 3959366 h 6482443"/>
              <a:gd name="connsiteX364" fmla="*/ 5064087 w 5309507"/>
              <a:gd name="connsiteY364" fmla="*/ 3966986 h 6482443"/>
              <a:gd name="connsiteX365" fmla="*/ 5309507 w 5309507"/>
              <a:gd name="connsiteY365" fmla="*/ 3721566 h 6482443"/>
              <a:gd name="connsiteX366" fmla="*/ 5309507 w 5309507"/>
              <a:gd name="connsiteY366" fmla="*/ 3752046 h 6482443"/>
              <a:gd name="connsiteX367" fmla="*/ 5064087 w 5309507"/>
              <a:gd name="connsiteY367" fmla="*/ 3997466 h 6482443"/>
              <a:gd name="connsiteX368" fmla="*/ 5064087 w 5309507"/>
              <a:gd name="connsiteY368" fmla="*/ 4005086 h 6482443"/>
              <a:gd name="connsiteX369" fmla="*/ 5309507 w 5309507"/>
              <a:gd name="connsiteY369" fmla="*/ 3759666 h 6482443"/>
              <a:gd name="connsiteX370" fmla="*/ 5309507 w 5309507"/>
              <a:gd name="connsiteY370" fmla="*/ 3790146 h 6482443"/>
              <a:gd name="connsiteX371" fmla="*/ 5064087 w 5309507"/>
              <a:gd name="connsiteY371" fmla="*/ 4035566 h 6482443"/>
              <a:gd name="connsiteX372" fmla="*/ 5064087 w 5309507"/>
              <a:gd name="connsiteY372" fmla="*/ 4043187 h 6482443"/>
              <a:gd name="connsiteX373" fmla="*/ 5309507 w 5309507"/>
              <a:gd name="connsiteY373" fmla="*/ 3797767 h 6482443"/>
              <a:gd name="connsiteX374" fmla="*/ 5309507 w 5309507"/>
              <a:gd name="connsiteY374" fmla="*/ 3828247 h 6482443"/>
              <a:gd name="connsiteX375" fmla="*/ 5064087 w 5309507"/>
              <a:gd name="connsiteY375" fmla="*/ 4073667 h 6482443"/>
              <a:gd name="connsiteX376" fmla="*/ 5064087 w 5309507"/>
              <a:gd name="connsiteY376" fmla="*/ 4081286 h 6482443"/>
              <a:gd name="connsiteX377" fmla="*/ 5309507 w 5309507"/>
              <a:gd name="connsiteY377" fmla="*/ 3835866 h 6482443"/>
              <a:gd name="connsiteX378" fmla="*/ 5309507 w 5309507"/>
              <a:gd name="connsiteY378" fmla="*/ 3866347 h 6482443"/>
              <a:gd name="connsiteX379" fmla="*/ 5064087 w 5309507"/>
              <a:gd name="connsiteY379" fmla="*/ 4111767 h 6482443"/>
              <a:gd name="connsiteX380" fmla="*/ 5064087 w 5309507"/>
              <a:gd name="connsiteY380" fmla="*/ 4119386 h 6482443"/>
              <a:gd name="connsiteX381" fmla="*/ 5309507 w 5309507"/>
              <a:gd name="connsiteY381" fmla="*/ 3873966 h 6482443"/>
              <a:gd name="connsiteX382" fmla="*/ 5309507 w 5309507"/>
              <a:gd name="connsiteY382" fmla="*/ 3904446 h 6482443"/>
              <a:gd name="connsiteX383" fmla="*/ 5064087 w 5309507"/>
              <a:gd name="connsiteY383" fmla="*/ 4149866 h 6482443"/>
              <a:gd name="connsiteX384" fmla="*/ 5064087 w 5309507"/>
              <a:gd name="connsiteY384" fmla="*/ 4157486 h 6482443"/>
              <a:gd name="connsiteX385" fmla="*/ 5309507 w 5309507"/>
              <a:gd name="connsiteY385" fmla="*/ 3912066 h 6482443"/>
              <a:gd name="connsiteX386" fmla="*/ 5309507 w 5309507"/>
              <a:gd name="connsiteY386" fmla="*/ 3942546 h 6482443"/>
              <a:gd name="connsiteX387" fmla="*/ 5064087 w 5309507"/>
              <a:gd name="connsiteY387" fmla="*/ 4187966 h 6482443"/>
              <a:gd name="connsiteX388" fmla="*/ 5064087 w 5309507"/>
              <a:gd name="connsiteY388" fmla="*/ 4195586 h 6482443"/>
              <a:gd name="connsiteX389" fmla="*/ 5309507 w 5309507"/>
              <a:gd name="connsiteY389" fmla="*/ 3950166 h 6482443"/>
              <a:gd name="connsiteX390" fmla="*/ 5309507 w 5309507"/>
              <a:gd name="connsiteY390" fmla="*/ 3980646 h 6482443"/>
              <a:gd name="connsiteX391" fmla="*/ 5064087 w 5309507"/>
              <a:gd name="connsiteY391" fmla="*/ 4226066 h 6482443"/>
              <a:gd name="connsiteX392" fmla="*/ 5064087 w 5309507"/>
              <a:gd name="connsiteY392" fmla="*/ 4233687 h 6482443"/>
              <a:gd name="connsiteX393" fmla="*/ 5309507 w 5309507"/>
              <a:gd name="connsiteY393" fmla="*/ 3988267 h 6482443"/>
              <a:gd name="connsiteX394" fmla="*/ 5309507 w 5309507"/>
              <a:gd name="connsiteY394" fmla="*/ 4018746 h 6482443"/>
              <a:gd name="connsiteX395" fmla="*/ 5064087 w 5309507"/>
              <a:gd name="connsiteY395" fmla="*/ 4264166 h 6482443"/>
              <a:gd name="connsiteX396" fmla="*/ 5064087 w 5309507"/>
              <a:gd name="connsiteY396" fmla="*/ 4271787 h 6482443"/>
              <a:gd name="connsiteX397" fmla="*/ 5309507 w 5309507"/>
              <a:gd name="connsiteY397" fmla="*/ 4026367 h 6482443"/>
              <a:gd name="connsiteX398" fmla="*/ 5309507 w 5309507"/>
              <a:gd name="connsiteY398" fmla="*/ 4056847 h 6482443"/>
              <a:gd name="connsiteX399" fmla="*/ 5064087 w 5309507"/>
              <a:gd name="connsiteY399" fmla="*/ 4302267 h 6482443"/>
              <a:gd name="connsiteX400" fmla="*/ 5064087 w 5309507"/>
              <a:gd name="connsiteY400" fmla="*/ 4309886 h 6482443"/>
              <a:gd name="connsiteX401" fmla="*/ 5309507 w 5309507"/>
              <a:gd name="connsiteY401" fmla="*/ 4064466 h 6482443"/>
              <a:gd name="connsiteX402" fmla="*/ 5309507 w 5309507"/>
              <a:gd name="connsiteY402" fmla="*/ 4094947 h 6482443"/>
              <a:gd name="connsiteX403" fmla="*/ 5064087 w 5309507"/>
              <a:gd name="connsiteY403" fmla="*/ 4340367 h 6482443"/>
              <a:gd name="connsiteX404" fmla="*/ 5064087 w 5309507"/>
              <a:gd name="connsiteY404" fmla="*/ 4347986 h 6482443"/>
              <a:gd name="connsiteX405" fmla="*/ 5309507 w 5309507"/>
              <a:gd name="connsiteY405" fmla="*/ 4102566 h 6482443"/>
              <a:gd name="connsiteX406" fmla="*/ 5309507 w 5309507"/>
              <a:gd name="connsiteY406" fmla="*/ 4133046 h 6482443"/>
              <a:gd name="connsiteX407" fmla="*/ 5064087 w 5309507"/>
              <a:gd name="connsiteY407" fmla="*/ 4378466 h 6482443"/>
              <a:gd name="connsiteX408" fmla="*/ 5064087 w 5309507"/>
              <a:gd name="connsiteY408" fmla="*/ 4386086 h 6482443"/>
              <a:gd name="connsiteX409" fmla="*/ 5309507 w 5309507"/>
              <a:gd name="connsiteY409" fmla="*/ 4140666 h 6482443"/>
              <a:gd name="connsiteX410" fmla="*/ 5309507 w 5309507"/>
              <a:gd name="connsiteY410" fmla="*/ 4171146 h 6482443"/>
              <a:gd name="connsiteX411" fmla="*/ 5064087 w 5309507"/>
              <a:gd name="connsiteY411" fmla="*/ 4416566 h 6482443"/>
              <a:gd name="connsiteX412" fmla="*/ 5064087 w 5309507"/>
              <a:gd name="connsiteY412" fmla="*/ 4424186 h 6482443"/>
              <a:gd name="connsiteX413" fmla="*/ 5309507 w 5309507"/>
              <a:gd name="connsiteY413" fmla="*/ 4178766 h 6482443"/>
              <a:gd name="connsiteX414" fmla="*/ 5309507 w 5309507"/>
              <a:gd name="connsiteY414" fmla="*/ 4209246 h 6482443"/>
              <a:gd name="connsiteX415" fmla="*/ 5064087 w 5309507"/>
              <a:gd name="connsiteY415" fmla="*/ 4454666 h 6482443"/>
              <a:gd name="connsiteX416" fmla="*/ 5064087 w 5309507"/>
              <a:gd name="connsiteY416" fmla="*/ 4462286 h 6482443"/>
              <a:gd name="connsiteX417" fmla="*/ 5309507 w 5309507"/>
              <a:gd name="connsiteY417" fmla="*/ 4216866 h 6482443"/>
              <a:gd name="connsiteX418" fmla="*/ 5309507 w 5309507"/>
              <a:gd name="connsiteY418" fmla="*/ 4247346 h 6482443"/>
              <a:gd name="connsiteX419" fmla="*/ 5064087 w 5309507"/>
              <a:gd name="connsiteY419" fmla="*/ 4492766 h 6482443"/>
              <a:gd name="connsiteX420" fmla="*/ 5064087 w 5309507"/>
              <a:gd name="connsiteY420" fmla="*/ 4500387 h 6482443"/>
              <a:gd name="connsiteX421" fmla="*/ 5309507 w 5309507"/>
              <a:gd name="connsiteY421" fmla="*/ 4254967 h 6482443"/>
              <a:gd name="connsiteX422" fmla="*/ 5309507 w 5309507"/>
              <a:gd name="connsiteY422" fmla="*/ 4285446 h 6482443"/>
              <a:gd name="connsiteX423" fmla="*/ 5064087 w 5309507"/>
              <a:gd name="connsiteY423" fmla="*/ 4530866 h 6482443"/>
              <a:gd name="connsiteX424" fmla="*/ 5064087 w 5309507"/>
              <a:gd name="connsiteY424" fmla="*/ 4538486 h 6482443"/>
              <a:gd name="connsiteX425" fmla="*/ 5309507 w 5309507"/>
              <a:gd name="connsiteY425" fmla="*/ 4293066 h 6482443"/>
              <a:gd name="connsiteX426" fmla="*/ 5309507 w 5309507"/>
              <a:gd name="connsiteY426" fmla="*/ 4323547 h 6482443"/>
              <a:gd name="connsiteX427" fmla="*/ 5064087 w 5309507"/>
              <a:gd name="connsiteY427" fmla="*/ 4568967 h 6482443"/>
              <a:gd name="connsiteX428" fmla="*/ 5064087 w 5309507"/>
              <a:gd name="connsiteY428" fmla="*/ 4576586 h 6482443"/>
              <a:gd name="connsiteX429" fmla="*/ 5309507 w 5309507"/>
              <a:gd name="connsiteY429" fmla="*/ 4331166 h 6482443"/>
              <a:gd name="connsiteX430" fmla="*/ 5309507 w 5309507"/>
              <a:gd name="connsiteY430" fmla="*/ 4361646 h 6482443"/>
              <a:gd name="connsiteX431" fmla="*/ 5064087 w 5309507"/>
              <a:gd name="connsiteY431" fmla="*/ 4607066 h 6482443"/>
              <a:gd name="connsiteX432" fmla="*/ 5064087 w 5309507"/>
              <a:gd name="connsiteY432" fmla="*/ 4614686 h 6482443"/>
              <a:gd name="connsiteX433" fmla="*/ 5309507 w 5309507"/>
              <a:gd name="connsiteY433" fmla="*/ 4369266 h 6482443"/>
              <a:gd name="connsiteX434" fmla="*/ 5309507 w 5309507"/>
              <a:gd name="connsiteY434" fmla="*/ 4399746 h 6482443"/>
              <a:gd name="connsiteX435" fmla="*/ 5064087 w 5309507"/>
              <a:gd name="connsiteY435" fmla="*/ 4645166 h 6482443"/>
              <a:gd name="connsiteX436" fmla="*/ 5064087 w 5309507"/>
              <a:gd name="connsiteY436" fmla="*/ 4652786 h 6482443"/>
              <a:gd name="connsiteX437" fmla="*/ 5309507 w 5309507"/>
              <a:gd name="connsiteY437" fmla="*/ 4407366 h 6482443"/>
              <a:gd name="connsiteX438" fmla="*/ 5309507 w 5309507"/>
              <a:gd name="connsiteY438" fmla="*/ 4437846 h 6482443"/>
              <a:gd name="connsiteX439" fmla="*/ 5208582 w 5309507"/>
              <a:gd name="connsiteY439" fmla="*/ 4538771 h 6482443"/>
              <a:gd name="connsiteX440" fmla="*/ 5205225 w 5309507"/>
              <a:gd name="connsiteY440" fmla="*/ 4541332 h 6482443"/>
              <a:gd name="connsiteX441" fmla="*/ 5199592 w 5309507"/>
              <a:gd name="connsiteY441" fmla="*/ 4547761 h 6482443"/>
              <a:gd name="connsiteX442" fmla="*/ 5064087 w 5309507"/>
              <a:gd name="connsiteY442" fmla="*/ 4683266 h 6482443"/>
              <a:gd name="connsiteX443" fmla="*/ 5064087 w 5309507"/>
              <a:gd name="connsiteY443" fmla="*/ 4690886 h 6482443"/>
              <a:gd name="connsiteX444" fmla="*/ 5162463 w 5309507"/>
              <a:gd name="connsiteY444" fmla="*/ 4592510 h 6482443"/>
              <a:gd name="connsiteX445" fmla="*/ 5139465 w 5309507"/>
              <a:gd name="connsiteY445" fmla="*/ 4627878 h 6482443"/>
              <a:gd name="connsiteX446" fmla="*/ 5122876 w 5309507"/>
              <a:gd name="connsiteY446" fmla="*/ 4662577 h 6482443"/>
              <a:gd name="connsiteX447" fmla="*/ 5064087 w 5309507"/>
              <a:gd name="connsiteY447" fmla="*/ 4721366 h 6482443"/>
              <a:gd name="connsiteX448" fmla="*/ 5064087 w 5309507"/>
              <a:gd name="connsiteY448" fmla="*/ 4728987 h 6482443"/>
              <a:gd name="connsiteX449" fmla="*/ 5115896 w 5309507"/>
              <a:gd name="connsiteY449" fmla="*/ 4677178 h 6482443"/>
              <a:gd name="connsiteX450" fmla="*/ 5115674 w 5309507"/>
              <a:gd name="connsiteY450" fmla="*/ 4677641 h 6482443"/>
              <a:gd name="connsiteX451" fmla="*/ 5098042 w 5309507"/>
              <a:gd name="connsiteY451" fmla="*/ 4725512 h 6482443"/>
              <a:gd name="connsiteX452" fmla="*/ 5064087 w 5309507"/>
              <a:gd name="connsiteY452" fmla="*/ 4759466 h 6482443"/>
              <a:gd name="connsiteX453" fmla="*/ 5064087 w 5309507"/>
              <a:gd name="connsiteY453" fmla="*/ 4767087 h 6482443"/>
              <a:gd name="connsiteX454" fmla="*/ 5094600 w 5309507"/>
              <a:gd name="connsiteY454" fmla="*/ 4736575 h 6482443"/>
              <a:gd name="connsiteX455" fmla="*/ 5097123 w 5309507"/>
              <a:gd name="connsiteY455" fmla="*/ 4764532 h 6482443"/>
              <a:gd name="connsiteX456" fmla="*/ 5064087 w 5309507"/>
              <a:gd name="connsiteY456" fmla="*/ 4797567 h 6482443"/>
              <a:gd name="connsiteX457" fmla="*/ 5064087 w 5309507"/>
              <a:gd name="connsiteY457" fmla="*/ 4805186 h 6482443"/>
              <a:gd name="connsiteX458" fmla="*/ 5097753 w 5309507"/>
              <a:gd name="connsiteY458" fmla="*/ 4771520 h 6482443"/>
              <a:gd name="connsiteX459" fmla="*/ 5099667 w 5309507"/>
              <a:gd name="connsiteY459" fmla="*/ 4792730 h 6482443"/>
              <a:gd name="connsiteX460" fmla="*/ 5101421 w 5309507"/>
              <a:gd name="connsiteY460" fmla="*/ 4798333 h 6482443"/>
              <a:gd name="connsiteX461" fmla="*/ 5064087 w 5309507"/>
              <a:gd name="connsiteY461" fmla="*/ 4835667 h 6482443"/>
              <a:gd name="connsiteX462" fmla="*/ 5064087 w 5309507"/>
              <a:gd name="connsiteY462" fmla="*/ 4843286 h 6482443"/>
              <a:gd name="connsiteX463" fmla="*/ 5103238 w 5309507"/>
              <a:gd name="connsiteY463" fmla="*/ 4804136 h 6482443"/>
              <a:gd name="connsiteX464" fmla="*/ 5110504 w 5309507"/>
              <a:gd name="connsiteY464" fmla="*/ 4827349 h 6482443"/>
              <a:gd name="connsiteX465" fmla="*/ 5064087 w 5309507"/>
              <a:gd name="connsiteY465" fmla="*/ 4873766 h 6482443"/>
              <a:gd name="connsiteX466" fmla="*/ 5064087 w 5309507"/>
              <a:gd name="connsiteY466" fmla="*/ 4881386 h 6482443"/>
              <a:gd name="connsiteX467" fmla="*/ 5112321 w 5309507"/>
              <a:gd name="connsiteY467" fmla="*/ 4833152 h 6482443"/>
              <a:gd name="connsiteX468" fmla="*/ 5115242 w 5309507"/>
              <a:gd name="connsiteY468" fmla="*/ 4842485 h 6482443"/>
              <a:gd name="connsiteX469" fmla="*/ 5121950 w 5309507"/>
              <a:gd name="connsiteY469" fmla="*/ 4854003 h 6482443"/>
              <a:gd name="connsiteX470" fmla="*/ 5064087 w 5309507"/>
              <a:gd name="connsiteY470" fmla="*/ 4911866 h 6482443"/>
              <a:gd name="connsiteX471" fmla="*/ 5064087 w 5309507"/>
              <a:gd name="connsiteY471" fmla="*/ 4919486 h 6482443"/>
              <a:gd name="connsiteX472" fmla="*/ 5124755 w 5309507"/>
              <a:gd name="connsiteY472" fmla="*/ 4858819 h 6482443"/>
              <a:gd name="connsiteX473" fmla="*/ 5135973 w 5309507"/>
              <a:gd name="connsiteY473" fmla="*/ 4878081 h 6482443"/>
              <a:gd name="connsiteX474" fmla="*/ 5064087 w 5309507"/>
              <a:gd name="connsiteY474" fmla="*/ 4949966 h 6482443"/>
              <a:gd name="connsiteX475" fmla="*/ 5064087 w 5309507"/>
              <a:gd name="connsiteY475" fmla="*/ 4957587 h 6482443"/>
              <a:gd name="connsiteX476" fmla="*/ 5138777 w 5309507"/>
              <a:gd name="connsiteY476" fmla="*/ 4882897 h 6482443"/>
              <a:gd name="connsiteX477" fmla="*/ 5141198 w 5309507"/>
              <a:gd name="connsiteY477" fmla="*/ 4887053 h 6482443"/>
              <a:gd name="connsiteX478" fmla="*/ 5152288 w 5309507"/>
              <a:gd name="connsiteY478" fmla="*/ 4899865 h 6482443"/>
              <a:gd name="connsiteX479" fmla="*/ 5064087 w 5309507"/>
              <a:gd name="connsiteY479" fmla="*/ 4988066 h 6482443"/>
              <a:gd name="connsiteX480" fmla="*/ 5064087 w 5309507"/>
              <a:gd name="connsiteY480" fmla="*/ 4995687 h 6482443"/>
              <a:gd name="connsiteX481" fmla="*/ 5155824 w 5309507"/>
              <a:gd name="connsiteY481" fmla="*/ 4903950 h 6482443"/>
              <a:gd name="connsiteX482" fmla="*/ 5169966 w 5309507"/>
              <a:gd name="connsiteY482" fmla="*/ 4920288 h 6482443"/>
              <a:gd name="connsiteX483" fmla="*/ 5064087 w 5309507"/>
              <a:gd name="connsiteY483" fmla="*/ 5026167 h 6482443"/>
              <a:gd name="connsiteX484" fmla="*/ 5064087 w 5309507"/>
              <a:gd name="connsiteY484" fmla="*/ 5033786 h 6482443"/>
              <a:gd name="connsiteX485" fmla="*/ 5173501 w 5309507"/>
              <a:gd name="connsiteY485" fmla="*/ 4924372 h 6482443"/>
              <a:gd name="connsiteX486" fmla="*/ 5177530 w 5309507"/>
              <a:gd name="connsiteY486" fmla="*/ 4929027 h 6482443"/>
              <a:gd name="connsiteX487" fmla="*/ 5187759 w 5309507"/>
              <a:gd name="connsiteY487" fmla="*/ 4940595 h 6482443"/>
              <a:gd name="connsiteX488" fmla="*/ 5064087 w 5309507"/>
              <a:gd name="connsiteY488" fmla="*/ 5064267 h 6482443"/>
              <a:gd name="connsiteX489" fmla="*/ 5064087 w 5309507"/>
              <a:gd name="connsiteY489" fmla="*/ 5071886 h 6482443"/>
              <a:gd name="connsiteX490" fmla="*/ 5191335 w 5309507"/>
              <a:gd name="connsiteY490" fmla="*/ 4944639 h 6482443"/>
              <a:gd name="connsiteX491" fmla="*/ 5205638 w 5309507"/>
              <a:gd name="connsiteY491" fmla="*/ 4960815 h 6482443"/>
              <a:gd name="connsiteX492" fmla="*/ 5064087 w 5309507"/>
              <a:gd name="connsiteY492" fmla="*/ 5102366 h 6482443"/>
              <a:gd name="connsiteX493" fmla="*/ 5064087 w 5309507"/>
              <a:gd name="connsiteY493" fmla="*/ 5109986 h 6482443"/>
              <a:gd name="connsiteX494" fmla="*/ 5209214 w 5309507"/>
              <a:gd name="connsiteY494" fmla="*/ 4964859 h 6482443"/>
              <a:gd name="connsiteX495" fmla="*/ 5213880 w 5309507"/>
              <a:gd name="connsiteY495" fmla="*/ 4970136 h 6482443"/>
              <a:gd name="connsiteX496" fmla="*/ 5222150 w 5309507"/>
              <a:gd name="connsiteY496" fmla="*/ 4982403 h 6482443"/>
              <a:gd name="connsiteX497" fmla="*/ 5064087 w 5309507"/>
              <a:gd name="connsiteY497" fmla="*/ 5140466 h 6482443"/>
              <a:gd name="connsiteX498" fmla="*/ 5064087 w 5309507"/>
              <a:gd name="connsiteY498" fmla="*/ 5148086 h 6482443"/>
              <a:gd name="connsiteX499" fmla="*/ 5225218 w 5309507"/>
              <a:gd name="connsiteY499" fmla="*/ 4986955 h 6482443"/>
              <a:gd name="connsiteX500" fmla="*/ 5237492 w 5309507"/>
              <a:gd name="connsiteY500" fmla="*/ 5005161 h 6482443"/>
              <a:gd name="connsiteX501" fmla="*/ 5064087 w 5309507"/>
              <a:gd name="connsiteY501" fmla="*/ 5178566 h 6482443"/>
              <a:gd name="connsiteX502" fmla="*/ 5064087 w 5309507"/>
              <a:gd name="connsiteY502" fmla="*/ 5186186 h 6482443"/>
              <a:gd name="connsiteX503" fmla="*/ 5240411 w 5309507"/>
              <a:gd name="connsiteY503" fmla="*/ 5009862 h 6482443"/>
              <a:gd name="connsiteX504" fmla="*/ 5250122 w 5309507"/>
              <a:gd name="connsiteY504" fmla="*/ 5030632 h 6482443"/>
              <a:gd name="connsiteX505" fmla="*/ 5064087 w 5309507"/>
              <a:gd name="connsiteY505" fmla="*/ 5216666 h 6482443"/>
              <a:gd name="connsiteX506" fmla="*/ 5064087 w 5309507"/>
              <a:gd name="connsiteY506" fmla="*/ 5224287 h 6482443"/>
              <a:gd name="connsiteX507" fmla="*/ 5252550 w 5309507"/>
              <a:gd name="connsiteY507" fmla="*/ 5035825 h 6482443"/>
              <a:gd name="connsiteX508" fmla="*/ 5255422 w 5309507"/>
              <a:gd name="connsiteY508" fmla="*/ 5041969 h 6482443"/>
              <a:gd name="connsiteX509" fmla="*/ 5259050 w 5309507"/>
              <a:gd name="connsiteY509" fmla="*/ 5059804 h 6482443"/>
              <a:gd name="connsiteX510" fmla="*/ 5064087 w 5309507"/>
              <a:gd name="connsiteY510" fmla="*/ 5254766 h 6482443"/>
              <a:gd name="connsiteX511" fmla="*/ 5064087 w 5309507"/>
              <a:gd name="connsiteY511" fmla="*/ 5262386 h 6482443"/>
              <a:gd name="connsiteX512" fmla="*/ 5260338 w 5309507"/>
              <a:gd name="connsiteY512" fmla="*/ 5066136 h 6482443"/>
              <a:gd name="connsiteX513" fmla="*/ 5260615 w 5309507"/>
              <a:gd name="connsiteY513" fmla="*/ 5067500 h 6482443"/>
              <a:gd name="connsiteX514" fmla="*/ 5256829 w 5309507"/>
              <a:gd name="connsiteY514" fmla="*/ 5098655 h 6482443"/>
              <a:gd name="connsiteX515" fmla="*/ 5256034 w 5309507"/>
              <a:gd name="connsiteY515" fmla="*/ 5100920 h 6482443"/>
              <a:gd name="connsiteX516" fmla="*/ 5064087 w 5309507"/>
              <a:gd name="connsiteY516" fmla="*/ 5292867 h 6482443"/>
              <a:gd name="connsiteX517" fmla="*/ 5064087 w 5309507"/>
              <a:gd name="connsiteY517" fmla="*/ 5300486 h 6482443"/>
              <a:gd name="connsiteX518" fmla="*/ 5251919 w 5309507"/>
              <a:gd name="connsiteY518" fmla="*/ 5112655 h 6482443"/>
              <a:gd name="connsiteX519" fmla="*/ 5245902 w 5309507"/>
              <a:gd name="connsiteY519" fmla="*/ 5129808 h 6482443"/>
              <a:gd name="connsiteX520" fmla="*/ 5209528 w 5309507"/>
              <a:gd name="connsiteY520" fmla="*/ 5185525 h 6482443"/>
              <a:gd name="connsiteX521" fmla="*/ 5127292 w 5309507"/>
              <a:gd name="connsiteY521" fmla="*/ 5267761 h 6482443"/>
              <a:gd name="connsiteX522" fmla="*/ 5066780 w 5309507"/>
              <a:gd name="connsiteY522" fmla="*/ 5316721 h 6482443"/>
              <a:gd name="connsiteX523" fmla="*/ 4789832 w 5309507"/>
              <a:gd name="connsiteY523" fmla="*/ 5482889 h 6482443"/>
              <a:gd name="connsiteX524" fmla="*/ 4845222 w 5309507"/>
              <a:gd name="connsiteY524" fmla="*/ 5510583 h 6482443"/>
              <a:gd name="connsiteX525" fmla="*/ 5035620 w 5309507"/>
              <a:gd name="connsiteY525" fmla="*/ 5427500 h 6482443"/>
              <a:gd name="connsiteX526" fmla="*/ 5064087 w 5309507"/>
              <a:gd name="connsiteY526" fmla="*/ 5409851 h 6482443"/>
              <a:gd name="connsiteX527" fmla="*/ 5064087 w 5309507"/>
              <a:gd name="connsiteY527" fmla="*/ 5415739 h 6482443"/>
              <a:gd name="connsiteX528" fmla="*/ 5079581 w 5309507"/>
              <a:gd name="connsiteY528" fmla="*/ 5400245 h 6482443"/>
              <a:gd name="connsiteX529" fmla="*/ 5152882 w 5309507"/>
              <a:gd name="connsiteY529" fmla="*/ 5354801 h 6482443"/>
              <a:gd name="connsiteX530" fmla="*/ 5161345 w 5309507"/>
              <a:gd name="connsiteY530" fmla="*/ 5348960 h 6482443"/>
              <a:gd name="connsiteX531" fmla="*/ 5064087 w 5309507"/>
              <a:gd name="connsiteY531" fmla="*/ 5446218 h 6482443"/>
              <a:gd name="connsiteX532" fmla="*/ 5064087 w 5309507"/>
              <a:gd name="connsiteY532" fmla="*/ 5453838 h 6482443"/>
              <a:gd name="connsiteX533" fmla="*/ 5185939 w 5309507"/>
              <a:gd name="connsiteY533" fmla="*/ 5331986 h 6482443"/>
              <a:gd name="connsiteX534" fmla="*/ 5284321 w 5309507"/>
              <a:gd name="connsiteY534" fmla="*/ 5264085 h 6482443"/>
              <a:gd name="connsiteX535" fmla="*/ 5064087 w 5309507"/>
              <a:gd name="connsiteY535" fmla="*/ 5484319 h 6482443"/>
              <a:gd name="connsiteX536" fmla="*/ 5064087 w 5309507"/>
              <a:gd name="connsiteY536" fmla="*/ 5491938 h 6482443"/>
              <a:gd name="connsiteX537" fmla="*/ 5309507 w 5309507"/>
              <a:gd name="connsiteY537" fmla="*/ 5246518 h 6482443"/>
              <a:gd name="connsiteX538" fmla="*/ 5309507 w 5309507"/>
              <a:gd name="connsiteY538" fmla="*/ 5276998 h 6482443"/>
              <a:gd name="connsiteX539" fmla="*/ 5064087 w 5309507"/>
              <a:gd name="connsiteY539" fmla="*/ 5522418 h 6482443"/>
              <a:gd name="connsiteX540" fmla="*/ 5064087 w 5309507"/>
              <a:gd name="connsiteY540" fmla="*/ 5530038 h 6482443"/>
              <a:gd name="connsiteX541" fmla="*/ 5309507 w 5309507"/>
              <a:gd name="connsiteY541" fmla="*/ 5284618 h 6482443"/>
              <a:gd name="connsiteX542" fmla="*/ 5309507 w 5309507"/>
              <a:gd name="connsiteY542" fmla="*/ 5315098 h 6482443"/>
              <a:gd name="connsiteX543" fmla="*/ 5064087 w 5309507"/>
              <a:gd name="connsiteY543" fmla="*/ 5560518 h 6482443"/>
              <a:gd name="connsiteX544" fmla="*/ 5064087 w 5309507"/>
              <a:gd name="connsiteY544" fmla="*/ 5568138 h 6482443"/>
              <a:gd name="connsiteX545" fmla="*/ 5309507 w 5309507"/>
              <a:gd name="connsiteY545" fmla="*/ 5322718 h 6482443"/>
              <a:gd name="connsiteX546" fmla="*/ 5309507 w 5309507"/>
              <a:gd name="connsiteY546" fmla="*/ 5353198 h 6482443"/>
              <a:gd name="connsiteX547" fmla="*/ 5064087 w 5309507"/>
              <a:gd name="connsiteY547" fmla="*/ 5598618 h 6482443"/>
              <a:gd name="connsiteX548" fmla="*/ 5064087 w 5309507"/>
              <a:gd name="connsiteY548" fmla="*/ 5606238 h 6482443"/>
              <a:gd name="connsiteX549" fmla="*/ 5309507 w 5309507"/>
              <a:gd name="connsiteY549" fmla="*/ 5360818 h 6482443"/>
              <a:gd name="connsiteX550" fmla="*/ 5309507 w 5309507"/>
              <a:gd name="connsiteY550" fmla="*/ 5391298 h 6482443"/>
              <a:gd name="connsiteX551" fmla="*/ 5064087 w 5309507"/>
              <a:gd name="connsiteY551" fmla="*/ 5636718 h 6482443"/>
              <a:gd name="connsiteX552" fmla="*/ 5064087 w 5309507"/>
              <a:gd name="connsiteY552" fmla="*/ 5644339 h 6482443"/>
              <a:gd name="connsiteX553" fmla="*/ 5309507 w 5309507"/>
              <a:gd name="connsiteY553" fmla="*/ 5398919 h 6482443"/>
              <a:gd name="connsiteX554" fmla="*/ 5309507 w 5309507"/>
              <a:gd name="connsiteY554" fmla="*/ 5429398 h 6482443"/>
              <a:gd name="connsiteX555" fmla="*/ 5064087 w 5309507"/>
              <a:gd name="connsiteY555" fmla="*/ 5674818 h 6482443"/>
              <a:gd name="connsiteX556" fmla="*/ 5064087 w 5309507"/>
              <a:gd name="connsiteY556" fmla="*/ 5682439 h 6482443"/>
              <a:gd name="connsiteX557" fmla="*/ 5309507 w 5309507"/>
              <a:gd name="connsiteY557" fmla="*/ 5437019 h 6482443"/>
              <a:gd name="connsiteX558" fmla="*/ 5309507 w 5309507"/>
              <a:gd name="connsiteY558" fmla="*/ 5467499 h 6482443"/>
              <a:gd name="connsiteX559" fmla="*/ 5087824 w 5309507"/>
              <a:gd name="connsiteY559" fmla="*/ 5689182 h 6482443"/>
              <a:gd name="connsiteX560" fmla="*/ 5095443 w 5309507"/>
              <a:gd name="connsiteY560" fmla="*/ 5689182 h 6482443"/>
              <a:gd name="connsiteX561" fmla="*/ 5309507 w 5309507"/>
              <a:gd name="connsiteY561" fmla="*/ 5475118 h 6482443"/>
              <a:gd name="connsiteX562" fmla="*/ 5309507 w 5309507"/>
              <a:gd name="connsiteY562" fmla="*/ 5505599 h 6482443"/>
              <a:gd name="connsiteX563" fmla="*/ 5125924 w 5309507"/>
              <a:gd name="connsiteY563" fmla="*/ 5689182 h 6482443"/>
              <a:gd name="connsiteX564" fmla="*/ 5133543 w 5309507"/>
              <a:gd name="connsiteY564" fmla="*/ 5689182 h 6482443"/>
              <a:gd name="connsiteX565" fmla="*/ 5309507 w 5309507"/>
              <a:gd name="connsiteY565" fmla="*/ 5513218 h 6482443"/>
              <a:gd name="connsiteX566" fmla="*/ 5309507 w 5309507"/>
              <a:gd name="connsiteY566" fmla="*/ 5543698 h 6482443"/>
              <a:gd name="connsiteX567" fmla="*/ 5164023 w 5309507"/>
              <a:gd name="connsiteY567" fmla="*/ 5689182 h 6482443"/>
              <a:gd name="connsiteX568" fmla="*/ 5171643 w 5309507"/>
              <a:gd name="connsiteY568" fmla="*/ 5689182 h 6482443"/>
              <a:gd name="connsiteX569" fmla="*/ 5309507 w 5309507"/>
              <a:gd name="connsiteY569" fmla="*/ 5551318 h 6482443"/>
              <a:gd name="connsiteX570" fmla="*/ 5309507 w 5309507"/>
              <a:gd name="connsiteY570" fmla="*/ 5581798 h 6482443"/>
              <a:gd name="connsiteX571" fmla="*/ 5202123 w 5309507"/>
              <a:gd name="connsiteY571" fmla="*/ 5689182 h 6482443"/>
              <a:gd name="connsiteX572" fmla="*/ 5209743 w 5309507"/>
              <a:gd name="connsiteY572" fmla="*/ 5689182 h 6482443"/>
              <a:gd name="connsiteX573" fmla="*/ 5309507 w 5309507"/>
              <a:gd name="connsiteY573" fmla="*/ 5589418 h 6482443"/>
              <a:gd name="connsiteX574" fmla="*/ 5309507 w 5309507"/>
              <a:gd name="connsiteY574" fmla="*/ 5619898 h 6482443"/>
              <a:gd name="connsiteX575" fmla="*/ 5240223 w 5309507"/>
              <a:gd name="connsiteY575" fmla="*/ 5689182 h 6482443"/>
              <a:gd name="connsiteX576" fmla="*/ 5247844 w 5309507"/>
              <a:gd name="connsiteY576" fmla="*/ 5689182 h 6482443"/>
              <a:gd name="connsiteX577" fmla="*/ 5309507 w 5309507"/>
              <a:gd name="connsiteY577" fmla="*/ 5627519 h 6482443"/>
              <a:gd name="connsiteX578" fmla="*/ 5309507 w 5309507"/>
              <a:gd name="connsiteY578" fmla="*/ 5657998 h 6482443"/>
              <a:gd name="connsiteX579" fmla="*/ 5278323 w 5309507"/>
              <a:gd name="connsiteY579" fmla="*/ 5689182 h 6482443"/>
              <a:gd name="connsiteX580" fmla="*/ 5285944 w 5309507"/>
              <a:gd name="connsiteY580" fmla="*/ 5689182 h 6482443"/>
              <a:gd name="connsiteX581" fmla="*/ 5309507 w 5309507"/>
              <a:gd name="connsiteY581" fmla="*/ 5665619 h 6482443"/>
              <a:gd name="connsiteX582" fmla="*/ 5309507 w 5309507"/>
              <a:gd name="connsiteY582" fmla="*/ 6482443 h 6482443"/>
              <a:gd name="connsiteX583" fmla="*/ 0 w 5309507"/>
              <a:gd name="connsiteY583" fmla="*/ 6482443 h 6482443"/>
              <a:gd name="connsiteX584" fmla="*/ 0 w 5309507"/>
              <a:gd name="connsiteY584" fmla="*/ 898364 h 6482443"/>
              <a:gd name="connsiteX585" fmla="*/ 69868 w 5309507"/>
              <a:gd name="connsiteY585" fmla="*/ 867618 h 6482443"/>
              <a:gd name="connsiteX586" fmla="*/ 180648 w 5309507"/>
              <a:gd name="connsiteY586" fmla="*/ 701450 h 6482443"/>
              <a:gd name="connsiteX587" fmla="*/ 97563 w 5309507"/>
              <a:gd name="connsiteY587" fmla="*/ 507618 h 6482443"/>
              <a:gd name="connsiteX588" fmla="*/ 14479 w 5309507"/>
              <a:gd name="connsiteY588" fmla="*/ 369145 h 6482443"/>
              <a:gd name="connsiteX589" fmla="*/ 208343 w 5309507"/>
              <a:gd name="connsiteY589" fmla="*/ 147588 h 6482443"/>
              <a:gd name="connsiteX590" fmla="*/ 403072 w 5309507"/>
              <a:gd name="connsiteY590" fmla="*/ 22975 h 6482443"/>
              <a:gd name="connsiteX591" fmla="*/ 0 w 5309507"/>
              <a:gd name="connsiteY591" fmla="*/ 0 h 6482443"/>
              <a:gd name="connsiteX592" fmla="*/ 244691 w 5309507"/>
              <a:gd name="connsiteY592" fmla="*/ 0 h 6482443"/>
              <a:gd name="connsiteX593" fmla="*/ 212670 w 5309507"/>
              <a:gd name="connsiteY593" fmla="*/ 18653 h 6482443"/>
              <a:gd name="connsiteX594" fmla="*/ 97563 w 5309507"/>
              <a:gd name="connsiteY594" fmla="*/ 92199 h 6482443"/>
              <a:gd name="connsiteX595" fmla="*/ 9295 w 5309507"/>
              <a:gd name="connsiteY595" fmla="*/ 146561 h 6482443"/>
              <a:gd name="connsiteX596" fmla="*/ 0 w 5309507"/>
              <a:gd name="connsiteY596" fmla="*/ 153552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4540608" y="4541332"/>
                </a:moveTo>
                <a:cubicBezTo>
                  <a:pt x="4457524" y="4541332"/>
                  <a:pt x="4402134" y="4569027"/>
                  <a:pt x="4346745" y="4596721"/>
                </a:cubicBezTo>
                <a:cubicBezTo>
                  <a:pt x="4291355" y="4624416"/>
                  <a:pt x="4263660" y="4707500"/>
                  <a:pt x="4235966" y="4762860"/>
                </a:cubicBezTo>
                <a:cubicBezTo>
                  <a:pt x="4235966" y="4818249"/>
                  <a:pt x="4263660" y="4901332"/>
                  <a:pt x="4319050" y="4956721"/>
                </a:cubicBezTo>
                <a:cubicBezTo>
                  <a:pt x="4374440" y="5012110"/>
                  <a:pt x="4402134" y="5067500"/>
                  <a:pt x="4402134" y="5095194"/>
                </a:cubicBezTo>
                <a:cubicBezTo>
                  <a:pt x="4374440" y="5150583"/>
                  <a:pt x="4319050" y="5233638"/>
                  <a:pt x="4208271" y="5316721"/>
                </a:cubicBezTo>
                <a:cubicBezTo>
                  <a:pt x="4152910" y="5372110"/>
                  <a:pt x="4069826" y="5427500"/>
                  <a:pt x="3931352" y="5482889"/>
                </a:cubicBezTo>
                <a:lnTo>
                  <a:pt x="3959047" y="5565972"/>
                </a:lnTo>
                <a:cubicBezTo>
                  <a:pt x="4069826" y="5538278"/>
                  <a:pt x="4208271" y="5482889"/>
                  <a:pt x="4346745" y="5372110"/>
                </a:cubicBezTo>
                <a:cubicBezTo>
                  <a:pt x="4595998" y="5205943"/>
                  <a:pt x="4734443" y="5039805"/>
                  <a:pt x="4762138" y="4845943"/>
                </a:cubicBezTo>
                <a:cubicBezTo>
                  <a:pt x="4789832" y="4762860"/>
                  <a:pt x="4789832" y="4679805"/>
                  <a:pt x="4734443" y="4624416"/>
                </a:cubicBezTo>
                <a:cubicBezTo>
                  <a:pt x="4679053" y="4569027"/>
                  <a:pt x="4623693" y="4541332"/>
                  <a:pt x="4540608" y="4541332"/>
                </a:cubicBezTo>
                <a:close/>
                <a:moveTo>
                  <a:pt x="5309507" y="4483567"/>
                </a:moveTo>
                <a:lnTo>
                  <a:pt x="5309507" y="4490708"/>
                </a:lnTo>
                <a:lnTo>
                  <a:pt x="5301377" y="4491697"/>
                </a:lnTo>
                <a:close/>
                <a:moveTo>
                  <a:pt x="5309507" y="4445466"/>
                </a:moveTo>
                <a:lnTo>
                  <a:pt x="5309507" y="4475946"/>
                </a:lnTo>
                <a:lnTo>
                  <a:pt x="5292699" y="4492754"/>
                </a:lnTo>
                <a:lnTo>
                  <a:pt x="5291771" y="4492867"/>
                </a:lnTo>
                <a:cubicBezTo>
                  <a:pt x="5276193" y="4496329"/>
                  <a:pt x="5261480" y="4501521"/>
                  <a:pt x="5247200" y="4509310"/>
                </a:cubicBezTo>
                <a:lnTo>
                  <a:pt x="5240717" y="4514256"/>
                </a:ln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448563" y="0"/>
                </a:moveTo>
                <a:lnTo>
                  <a:pt x="1159658" y="0"/>
                </a:lnTo>
                <a:lnTo>
                  <a:pt x="1125681" y="19516"/>
                </a:lnTo>
                <a:cubicBezTo>
                  <a:pt x="1052986" y="64512"/>
                  <a:pt x="969908" y="119894"/>
                  <a:pt x="872991" y="175283"/>
                </a:cubicBezTo>
                <a:cubicBezTo>
                  <a:pt x="679126" y="286061"/>
                  <a:pt x="568347" y="452229"/>
                  <a:pt x="540652" y="618367"/>
                </a:cubicBezTo>
                <a:cubicBezTo>
                  <a:pt x="512986" y="729145"/>
                  <a:pt x="540652" y="812229"/>
                  <a:pt x="568347" y="867618"/>
                </a:cubicBezTo>
                <a:cubicBezTo>
                  <a:pt x="596042" y="923007"/>
                  <a:pt x="679126" y="950701"/>
                  <a:pt x="734516" y="950701"/>
                </a:cubicBezTo>
                <a:cubicBezTo>
                  <a:pt x="817601" y="950701"/>
                  <a:pt x="900685" y="923007"/>
                  <a:pt x="928380" y="867618"/>
                </a:cubicBezTo>
                <a:cubicBezTo>
                  <a:pt x="956046" y="812229"/>
                  <a:pt x="1011436" y="756839"/>
                  <a:pt x="1011436" y="701450"/>
                </a:cubicBezTo>
                <a:cubicBezTo>
                  <a:pt x="1011436" y="646061"/>
                  <a:pt x="983741" y="563007"/>
                  <a:pt x="928380" y="507618"/>
                </a:cubicBezTo>
                <a:cubicBezTo>
                  <a:pt x="872991" y="452229"/>
                  <a:pt x="845296" y="396839"/>
                  <a:pt x="845296" y="369145"/>
                </a:cubicBezTo>
                <a:cubicBezTo>
                  <a:pt x="872991" y="313756"/>
                  <a:pt x="900685" y="258367"/>
                  <a:pt x="1011436" y="175283"/>
                </a:cubicBezTo>
                <a:cubicBezTo>
                  <a:pt x="1066826" y="133741"/>
                  <a:pt x="1122215" y="99123"/>
                  <a:pt x="1177605" y="67970"/>
                </a:cubicBezTo>
                <a:lnTo>
                  <a:pt x="1308148" y="0"/>
                </a:ln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208582" y="4538771"/>
                </a:lnTo>
                <a:lnTo>
                  <a:pt x="5205225" y="4541332"/>
                </a:lnTo>
                <a:lnTo>
                  <a:pt x="5199592" y="4547761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162463" y="4592510"/>
                </a:lnTo>
                <a:lnTo>
                  <a:pt x="5139465" y="4627878"/>
                </a:lnTo>
                <a:lnTo>
                  <a:pt x="5122876" y="4662577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115896" y="4677178"/>
                </a:lnTo>
                <a:lnTo>
                  <a:pt x="5115674" y="4677641"/>
                </a:lnTo>
                <a:lnTo>
                  <a:pt x="5098042" y="4725512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094600" y="4736575"/>
                </a:lnTo>
                <a:lnTo>
                  <a:pt x="5097123" y="4764532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097753" y="4771520"/>
                </a:lnTo>
                <a:lnTo>
                  <a:pt x="5099667" y="4792730"/>
                </a:lnTo>
                <a:lnTo>
                  <a:pt x="5101421" y="4798333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103238" y="4804136"/>
                </a:lnTo>
                <a:lnTo>
                  <a:pt x="5110504" y="4827349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112321" y="4833152"/>
                </a:lnTo>
                <a:lnTo>
                  <a:pt x="5115242" y="4842485"/>
                </a:lnTo>
                <a:lnTo>
                  <a:pt x="5121950" y="4854003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124755" y="4858819"/>
                </a:lnTo>
                <a:lnTo>
                  <a:pt x="5135973" y="4878081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138777" y="4882897"/>
                </a:lnTo>
                <a:lnTo>
                  <a:pt x="5141198" y="4887053"/>
                </a:lnTo>
                <a:lnTo>
                  <a:pt x="5152288" y="4899865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155824" y="4903950"/>
                </a:lnTo>
                <a:lnTo>
                  <a:pt x="5169966" y="4920288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173501" y="4924372"/>
                </a:lnTo>
                <a:lnTo>
                  <a:pt x="5177530" y="4929027"/>
                </a:lnTo>
                <a:lnTo>
                  <a:pt x="5187759" y="4940595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191335" y="4944639"/>
                </a:lnTo>
                <a:lnTo>
                  <a:pt x="5205638" y="4960815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209214" y="4964859"/>
                </a:lnTo>
                <a:lnTo>
                  <a:pt x="5213880" y="4970136"/>
                </a:lnTo>
                <a:lnTo>
                  <a:pt x="5222150" y="4982403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225218" y="4986955"/>
                </a:lnTo>
                <a:lnTo>
                  <a:pt x="5237492" y="5005161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240411" y="5009862"/>
                </a:lnTo>
                <a:lnTo>
                  <a:pt x="5250122" y="5030632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252550" y="5035825"/>
                </a:lnTo>
                <a:lnTo>
                  <a:pt x="5255422" y="5041969"/>
                </a:lnTo>
                <a:lnTo>
                  <a:pt x="5259050" y="5059804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260338" y="5066136"/>
                </a:lnTo>
                <a:lnTo>
                  <a:pt x="5260615" y="5067500"/>
                </a:lnTo>
                <a:cubicBezTo>
                  <a:pt x="5260615" y="5077885"/>
                  <a:pt x="5259317" y="5088270"/>
                  <a:pt x="5256829" y="5098655"/>
                </a:cubicBezTo>
                <a:lnTo>
                  <a:pt x="5256034" y="5100920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251919" y="5112655"/>
                </a:lnTo>
                <a:lnTo>
                  <a:pt x="5245902" y="5129808"/>
                </a:lnTo>
                <a:lnTo>
                  <a:pt x="5209528" y="5185525"/>
                </a:lnTo>
                <a:lnTo>
                  <a:pt x="5127292" y="5267761"/>
                </a:lnTo>
                <a:lnTo>
                  <a:pt x="5066780" y="5316721"/>
                </a:lnTo>
                <a:cubicBezTo>
                  <a:pt x="4983696" y="5372110"/>
                  <a:pt x="4900612" y="5427500"/>
                  <a:pt x="4789832" y="5482889"/>
                </a:cubicBezTo>
                <a:lnTo>
                  <a:pt x="4845222" y="5510583"/>
                </a:lnTo>
                <a:cubicBezTo>
                  <a:pt x="4900612" y="5496736"/>
                  <a:pt x="4962925" y="5469041"/>
                  <a:pt x="5035620" y="5427500"/>
                </a:cubicBezTo>
                <a:lnTo>
                  <a:pt x="5064087" y="5409851"/>
                </a:lnTo>
                <a:lnTo>
                  <a:pt x="5064087" y="5415739"/>
                </a:lnTo>
                <a:lnTo>
                  <a:pt x="5079581" y="5400245"/>
                </a:lnTo>
                <a:lnTo>
                  <a:pt x="5152882" y="5354801"/>
                </a:lnTo>
                <a:lnTo>
                  <a:pt x="5161345" y="5348960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185939" y="5331986"/>
                </a:lnTo>
                <a:lnTo>
                  <a:pt x="5284321" y="5264085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lnTo>
                  <a:pt x="0" y="898364"/>
                </a:lnTo>
                <a:lnTo>
                  <a:pt x="69868" y="867618"/>
                </a:lnTo>
                <a:cubicBezTo>
                  <a:pt x="125258" y="839923"/>
                  <a:pt x="152953" y="756839"/>
                  <a:pt x="180648" y="701450"/>
                </a:cubicBezTo>
                <a:cubicBezTo>
                  <a:pt x="180648" y="618367"/>
                  <a:pt x="152953" y="563007"/>
                  <a:pt x="97563" y="507618"/>
                </a:cubicBezTo>
                <a:cubicBezTo>
                  <a:pt x="42173" y="452229"/>
                  <a:pt x="14479" y="396839"/>
                  <a:pt x="14479" y="369145"/>
                </a:cubicBezTo>
                <a:cubicBezTo>
                  <a:pt x="42173" y="313756"/>
                  <a:pt x="97563" y="230672"/>
                  <a:pt x="208343" y="147588"/>
                </a:cubicBezTo>
                <a:cubicBezTo>
                  <a:pt x="249885" y="106047"/>
                  <a:pt x="322584" y="64505"/>
                  <a:pt x="403072" y="22975"/>
                </a:cubicBezTo>
                <a:close/>
                <a:moveTo>
                  <a:pt x="0" y="0"/>
                </a:moveTo>
                <a:lnTo>
                  <a:pt x="244691" y="0"/>
                </a:lnTo>
                <a:lnTo>
                  <a:pt x="212670" y="18653"/>
                </a:lnTo>
                <a:cubicBezTo>
                  <a:pt x="177186" y="40285"/>
                  <a:pt x="139106" y="64512"/>
                  <a:pt x="97563" y="92199"/>
                </a:cubicBezTo>
                <a:cubicBezTo>
                  <a:pt x="66410" y="109508"/>
                  <a:pt x="36988" y="127683"/>
                  <a:pt x="9295" y="146561"/>
                </a:cubicBezTo>
                <a:lnTo>
                  <a:pt x="0" y="15355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0080C06-D9FE-4341-B9BB-294B1D1773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84493" y="1967802"/>
            <a:ext cx="5297999" cy="3433698"/>
          </a:xfrm>
          <a:solidFill>
            <a:schemeClr val="bg2"/>
          </a:solidFill>
        </p:spPr>
        <p:txBody>
          <a:bodyPr lIns="540000" tIns="180000" rIns="540000" bIns="180000" anchor="ctr">
            <a:normAutofit/>
          </a:bodyPr>
          <a:lstStyle>
            <a:lvl1pPr>
              <a:defRPr sz="2800" b="1" i="1">
                <a:solidFill>
                  <a:schemeClr val="bg1"/>
                </a:solidFill>
                <a:latin typeface="Segoe UI Black" panose="020B0502040204020203" pitchFamily="34" charset="0"/>
                <a:cs typeface="Segoe UI Black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“Quote”</a:t>
            </a:r>
            <a:endParaRPr lang="en-GB"/>
          </a:p>
        </p:txBody>
      </p:sp>
      <p:grpSp>
        <p:nvGrpSpPr>
          <p:cNvPr id="9" name="Groep 8">
            <a:extLst>
              <a:ext uri="{FF2B5EF4-FFF2-40B4-BE49-F238E27FC236}">
                <a16:creationId xmlns:a16="http://schemas.microsoft.com/office/drawing/2014/main" id="{D8A089D0-AEBA-4EE1-9ADD-0EE8AFCF1FD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5531072A-87D0-440C-B2EE-5FC4EF0E335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5D34B1B-330F-4336-BBC2-CE2D3CD0D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4F9C53C-3A31-4338-80FD-EB35CA373DD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EFAF6269-3175-42D8-A9D8-0C5026E0700C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96EB09FB-64F6-4F88-9968-56B089C56B7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Ovaal 69">
                <a:extLst>
                  <a:ext uri="{FF2B5EF4-FFF2-40B4-BE49-F238E27FC236}">
                    <a16:creationId xmlns:a16="http://schemas.microsoft.com/office/drawing/2014/main" id="{DC8D8ED5-234B-447A-8DD7-C3790DDDB1F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Vrije vorm: vorm 101">
                <a:extLst>
                  <a:ext uri="{FF2B5EF4-FFF2-40B4-BE49-F238E27FC236}">
                    <a16:creationId xmlns:a16="http://schemas.microsoft.com/office/drawing/2014/main" id="{124E5472-1878-409F-8AC5-87AB46E3D3D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Rechthoek: afgeronde hoeken 102">
                <a:extLst>
                  <a:ext uri="{FF2B5EF4-FFF2-40B4-BE49-F238E27FC236}">
                    <a16:creationId xmlns:a16="http://schemas.microsoft.com/office/drawing/2014/main" id="{B1402DF7-BB05-4098-ACC1-B7FAD61AC2B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C75E9CEC-0EE3-4C0C-9F8B-163AD3F171F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D2028827-EEB6-46DE-A8E0-22E63F1D31DF}"/>
                  </a:ext>
                </a:extLst>
              </p:cNvPr>
              <p:cNvCxnSpPr>
                <a:cxnSpLocks/>
                <a:stCxn id="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23A04F8D-A760-4A6B-B72F-6E7ED31B698D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F9FE895-232D-4822-B60E-8D1B101ACB11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EECC1F-712D-4B00-BB21-3DB853645E35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6F4095F1-8E91-4B36-B98F-E9C09387EC1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CE2EE0F3-6EF3-4359-B140-F91483F4084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8" name="Gelijkbenige driehoek 98">
                <a:extLst>
                  <a:ext uri="{FF2B5EF4-FFF2-40B4-BE49-F238E27FC236}">
                    <a16:creationId xmlns:a16="http://schemas.microsoft.com/office/drawing/2014/main" id="{42F19354-93B4-4B07-8B11-15FD48D9E4F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C08EF2B-BE15-4EAC-B8E6-0FF6A1782EF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AA48B800-D84A-48A7-AD1E-13B4F1042D4A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11101-FE34-4916-92A2-6992682C994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9C7C644-BBDB-4C71-B1CB-EFF332BB4EB5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465ED9A4-82EA-4222-B540-BB996EE9A14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C11FF96B-947D-466A-B2AC-9D51CAA601A3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05002720-356F-4D34-A6CD-C9D135E278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0" name="Groep 59">
                    <a:extLst>
                      <a:ext uri="{FF2B5EF4-FFF2-40B4-BE49-F238E27FC236}">
                        <a16:creationId xmlns:a16="http://schemas.microsoft.com/office/drawing/2014/main" id="{590A53E3-7909-4911-861C-F206B8C9C6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F9E79D8F-93A6-48B7-B0B2-8DF676D175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8189306E-BD3A-49C8-94BE-16FEE5CF5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Ovaal 64">
                      <a:extLst>
                        <a:ext uri="{FF2B5EF4-FFF2-40B4-BE49-F238E27FC236}">
                          <a16:creationId xmlns:a16="http://schemas.microsoft.com/office/drawing/2014/main" id="{85225BBA-0E32-4FFB-8E0C-FFC1464949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3F9628FC-042A-4099-B17E-FC6298950E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CDDBEE48-5D11-4710-9F97-8D83C968537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49CE3B11-A914-4C83-AA58-D0FB901A055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7126E698-BAFD-4857-B531-9131C81823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A4E291A3-3853-4E38-A566-59E3F18A48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8EF1368-E4CB-4DC5-B642-558A2E2F326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21C4A4CD-FB1D-47F8-B6F8-F67959862A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0FCA766-FA3A-43D2-810D-B78E1891C93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FA05728-B641-4232-8AB8-E3E305FAC93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2" name="Gelijkbenige driehoek 78">
                <a:extLst>
                  <a:ext uri="{FF2B5EF4-FFF2-40B4-BE49-F238E27FC236}">
                    <a16:creationId xmlns:a16="http://schemas.microsoft.com/office/drawing/2014/main" id="{B5E16437-8DC8-49F3-BFE1-387C52924E6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98898F34-FF8A-4429-B721-80C9AF68933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86E8E98A-0E7F-4EC8-A419-8B7A35122EC1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4F9F19-3FE4-4463-99ED-9801A497EDC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2D84DAC2-1BF0-4734-AC84-4F524474F49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C01A9865-3FD0-4DC4-B743-98ADCA115912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4" name="Rechthoek: afgeronde hoeken 61">
                  <a:extLst>
                    <a:ext uri="{FF2B5EF4-FFF2-40B4-BE49-F238E27FC236}">
                      <a16:creationId xmlns:a16="http://schemas.microsoft.com/office/drawing/2014/main" id="{A082A5B9-0B66-4824-BBFD-8C2DF5BAA1F4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A03F3D75-3694-4537-85EA-9CDD41542EA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7A081E68-3DE5-43EC-B203-C96C299F6E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8B70A73-83A8-4375-A7FF-3F05098044B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1CE6260-0488-421C-BDEA-534B4467747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B21ABF4-842C-4982-AD5C-387B120443D3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2DD70FA1-7988-4B1E-929B-22C50B331AC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6" name="Groep 35">
                  <a:extLst>
                    <a:ext uri="{FF2B5EF4-FFF2-40B4-BE49-F238E27FC236}">
                      <a16:creationId xmlns:a16="http://schemas.microsoft.com/office/drawing/2014/main" id="{1DBE12A3-8A47-45CB-AB86-AA451C11353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8" name="Rechthoek: afgeronde hoeken 55">
                    <a:extLst>
                      <a:ext uri="{FF2B5EF4-FFF2-40B4-BE49-F238E27FC236}">
                        <a16:creationId xmlns:a16="http://schemas.microsoft.com/office/drawing/2014/main" id="{DF232809-1A6E-47C9-A4EB-F86488F1E7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FADB0B95-1FCE-4167-A7E3-FB8D2279FC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33B14639-6BB8-42D8-8757-DC19D7D11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7CF901D-1D07-4812-9338-DDAAE833E6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1ABCEBB-E1BF-43BA-8C56-3C388D1B6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E0B3BD8E-4EE1-4642-AF2A-63FF6210D5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7" name="Boog 36">
                  <a:extLst>
                    <a:ext uri="{FF2B5EF4-FFF2-40B4-BE49-F238E27FC236}">
                      <a16:creationId xmlns:a16="http://schemas.microsoft.com/office/drawing/2014/main" id="{C426523E-CDFA-4A92-8103-5EFF705FB4E5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90E35AFC-7DFD-492B-AA8C-14E199CFB42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809C5669-73F9-4B48-8E0E-BC9CB12B755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5" name="Vrije vorm: vorm 52">
                <a:extLst>
                  <a:ext uri="{FF2B5EF4-FFF2-40B4-BE49-F238E27FC236}">
                    <a16:creationId xmlns:a16="http://schemas.microsoft.com/office/drawing/2014/main" id="{AA5DCC54-C1F4-402C-850E-0487758CAACA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3365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A27E31F1-95D1-F84A-85CD-89CCA2E6CE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3488993B-BAB4-3548-8154-141C13B8524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C0CE28B1-8728-1D46-87CC-1ADFCCF4D54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00979594-4A91-2E4E-AE30-408203EFD62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608E5EFE-2D5D-D746-892D-00E8F0B674A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420039E6-7254-CC4B-91BF-262E7434170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7F2B5791-C51B-444C-BC37-8C8E2FA3DA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BF433896-7653-934E-A9CB-8892AF36067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2838A954-0D2A-9F4B-B6B6-37C3A45393D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E6594B6-A157-D744-AF50-5EE071CBDF2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5FAFF469-FE28-4843-8EAD-ED2C00B8BAF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0D9930B6-B537-3C4A-A6FD-2996D2EF0AFD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8281622-FD27-7246-8203-4274E59C1F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BA95523-B010-B048-AF0B-8D22EB467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ADE3F1B8-181A-AB45-95E0-CB4100F765C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460C174F-B337-984E-A6F0-A36F433E486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5D04A1C-06F6-C845-9B18-6975B81681A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6B6D654-C277-3848-AA14-1D75A0A9E84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2711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2136E5C0-D1FF-FC4B-896E-B394DDB15F5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4CD81647-85B8-7844-86C7-B2921B5012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35E25098-3637-E84F-888A-AC6022D7EE8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2530481B-59EC-FA47-A270-6E9EDB3D75E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EA1CEE58-C063-8B42-9DE1-67A76B22C5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42EBEAF-AAFF-7747-9080-E6373875131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6F856481-9CF3-DC43-BAAB-3B4D7EDE4E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1A281D1-00DA-354C-A1AD-FE920D954C19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A4034D7-422E-7940-B97C-B1E6F97C905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50DEEE45-B848-DF4C-97B3-2AEA5DF43CC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CCB88AA6-2B49-8945-8DD6-B076DDA416C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8C8A3F9-1B4C-7848-B3B3-45177A3930B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037961E8-7F40-C846-AD70-8A8BA544136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C50B40C-422C-A847-B9ED-C456B2D28C0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89622292-5CD6-5444-A7D4-AB4EBA86FE3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7823AFA-155E-AF47-B5D1-2CFF7C6C87E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8B64C00-68F1-F348-A264-0693C219EAE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1A224147-619F-5548-A6FC-028680710DC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3067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F4B8C8E2-6EBA-3843-B0EA-96F36F4C5E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5D4B6F17-E28E-5F43-8F9A-81D4BF18C8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576497CC-CB04-F541-A383-18E8D2FB260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82E6059-EA8D-B544-A5EE-EB1FC20B9B1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AC4753C5-66F6-B643-AA73-5B2D3C051CC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50DF757-BE4D-4D41-B3FB-6A197A9286C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5CE0811B-809B-2144-BE3D-2E39B8D9D5A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18A0B285-8485-934F-8EBF-895C1C665DC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2ECACA00-F252-7048-8382-5E9FC4B376A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A5C35B16-4ED8-B24C-ACE2-FB26C2B3725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FE6B0ED5-305C-2241-8118-8068E323CB1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5237AEC2-0F46-8742-A6AC-98DB91E4210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69C002E2-AA29-9141-A732-60ACD943D5C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CE9CFE48-4A8E-FB4A-957E-54D80FE2185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23C151DC-6EF8-F445-82B1-ED231A9F987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F44818A7-DA61-734B-BB74-5AACAA342F6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097B0F1D-B40A-B249-8286-72019C6730E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5F4FC18D-BF55-2A4C-9D6E-6D18B68600C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E87DA95-D40B-1649-AEC1-B50D4B2851E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B558632-7E76-C54C-B8B9-0F3DCB7D0D28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00" name="Tijdelijke aanduiding voor afbeelding 96">
            <a:extLst>
              <a:ext uri="{FF2B5EF4-FFF2-40B4-BE49-F238E27FC236}">
                <a16:creationId xmlns:a16="http://schemas.microsoft.com/office/drawing/2014/main" id="{8EC59049-C9CB-C144-89C4-CDF6B57EBB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3523911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8E2C749E-1A7A-4E4B-9A15-ACE665A7B1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A7577463-18A2-4645-A8AA-DC4E4F00D53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65EC8CA-869A-3A40-8CB4-ADB0834B602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B0DD7A28-AC59-BF49-96E2-05928F0BB4C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328254CC-A3B6-134A-9EDD-1D2673CADA8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A7E4ACDC-B47D-8345-B36F-62D76483223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4E837B4A-AB44-694B-BDE8-77230362E5C7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C09867E3-470D-1B40-BF57-517C76BBB5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E54B1C1-A86B-1548-BE2A-0F341F1D8E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BC529F39-3204-6547-A8E2-5F4D8C2BF85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32D37205-C4CF-154A-8D8D-0148F7A6B38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F2154A47-4B88-CE46-8AC1-2B048EB79F6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9D41D235-7685-D847-90C0-69A09A1CD12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25EADCF9-6820-1F43-89C1-984C221D974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9B15F056-10E5-754A-941E-1547A82FED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EC3EBA00-C21E-0B40-9FC0-D57129EA701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A71B6CE-7E8B-4448-B217-E5326DE5628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12198F24-85A2-134D-8764-DEF08C2E132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98AB28E4-9EEB-EE42-AB48-682C30E6669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9" name="Tijdelijke aanduiding voor afbeelding 96">
            <a:extLst>
              <a:ext uri="{FF2B5EF4-FFF2-40B4-BE49-F238E27FC236}">
                <a16:creationId xmlns:a16="http://schemas.microsoft.com/office/drawing/2014/main" id="{6AF11C45-ECBA-2449-9793-42DA943C36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899733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8BF0CA3C-29A1-8B4D-8823-31C2F4AB276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72531F1C-B7D5-3A49-BFB5-0110223340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9C752408-1027-374E-9B45-8CD3DF4EF9B9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E0BBC7A0-A760-3842-9E82-B9EB0465091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D52BEE5D-1621-5A4B-B3A8-D8F7E32BF443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70FC29D0-42CB-5F45-837A-11E4C0FE4B4B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FB6DDE2-C691-A44A-9EE9-3AC6E34E3433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071D4F79-FFDC-D94C-B827-FEDACDCB1B91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74F2C9C4-65CD-6146-96AA-0C2E02E0C33A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B2E35D38-0B03-AA40-BCCF-29040A4D6F79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717ECD53-C531-C04D-AB6E-B18F9D9A30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863A6112-5B2E-F042-B132-30477A3D77D9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F8E48B08-CDF7-EA46-8C00-D2595C5E18E4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AC91AB80-B8BD-F444-BD29-5158949D2C4F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718A3863-48C5-DC4A-A6CE-612571A3CFA4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4461DDDD-438F-E148-8A38-D21D851433E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F6902C43-D7CD-5740-875E-4F59AE1436B5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A5B56A0A-C3ED-1E44-AE60-D211F73EC79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62A31ADA-E6EC-944E-BB8C-2691D4F2F093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285627D5-9926-984F-BA0B-18C93EE1063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367DDFBC-DAA1-BC4D-8655-EBF160C091AD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B7C694A8-E3AD-8543-972D-99585DC5F552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52E57328-89E1-E745-B601-BDE72C9D86E8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D185D013-98BD-E049-8151-7873080C07CE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4E03110-C120-F24B-AF62-CF4058EE122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D7AE6A16-6405-9644-96F6-71AD634B8BDF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E0B74782-F8B8-F04D-A9B6-ADE26BEDDE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E2631DCD-A318-4E47-900F-221C664C55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54502274-0F42-D648-B631-71B4C6395EA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365732D9-697A-D240-BE81-0173D640DA4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98238EFD-A2A4-AA4E-B172-886E90625812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11E12B96-0E9A-4F4A-8182-33FB28F5916A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31A39621-02B7-C04D-AA7E-07E69A221183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651BFE19-E3E7-8941-BE9C-85421E47D9E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46F65CB5-C075-434E-A0F6-B5183452594F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8D33AEAA-B098-A74B-BA8A-E445DA1F8870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41FE9138-3318-4E43-9A26-9652B877162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76F65A75-3FA2-0140-AAFF-4246A24FD9E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5A86DB76-3294-2D4A-BE83-47D0C9BD5A06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9475E066-551D-4C43-B9D8-D03DF5076AA8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F31F3978-078E-A945-839B-37F998A5E8C3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D716121-73DD-104F-8EDC-BE7CF19BA2D0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C8440277-8DC1-6542-B077-2F219C2EB3B4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B5978D80-6232-DF49-977B-EF8CC2D172DE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7CAF5BD2-24E0-2A46-A81A-32B3EF9081E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C5282A27-D6C9-F64D-878A-1DBFED5D0D4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A633AFD5-4FDA-494E-8D7F-16B85B1E967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D65C92C8-DF66-5348-8038-4663206DA2B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A9D4F945-13DB-1E4B-AD6C-496E9BC7663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10FC5E1D-921A-6D45-943B-12AB4FC7D838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36E19202-7DA9-7A4D-8830-FBEA0B628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5555D708-F7FD-3E47-84E3-9FC157FC5DAF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69C94293-23D1-B045-A6A3-AD7FB804E843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7C8A4C56-2983-8B49-9ED0-22213041B24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28D8EE2E-9DC1-8541-A04E-426C83EAA386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C2F835E1-2251-C94D-8A5A-58B44F9B848A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8C9F70E5-C791-0A40-A983-7D03E2BC698E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061F7AEE-7FA9-344D-BCA7-39A3833FBD3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7898D6D5-7E8B-8042-ABAB-83560EE3336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679A1953-6F42-FA4C-9AF7-2C66941E1C0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28E7AE3E-992F-D84F-89CC-AD883DAD7F9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7B3D017C-575C-794E-84DE-DC51B6EFA8D6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0EDC016F-33F8-C348-B208-0724A23E4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C9AABB04-D244-2540-93B8-EEB15CA7F78D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92F1C27-956F-464B-99AD-040C9EE48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245B8CF8-9C32-B845-B160-C84921F6833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73A5A5E8-0D10-294B-8105-C654E924447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B74A7B04-3D9C-374E-86D8-779FDEAE635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BE21B2E4-200B-E94E-9480-03E7891F523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502E542-8967-FD44-96AC-3CAF95E8DB9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E7127FBE-ACFE-7344-AE8A-6ED0D9962E7B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CC09755B-D0FF-8C40-BA2E-272B044166C3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67BE779A-DEF2-EB48-8FEA-9506322F16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F88341F3-B32B-AB46-B17D-02320B98C57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F35EB2A3-DEA7-3544-B4DD-34036EDDEC2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2912C515-35A2-CE43-A4C3-4F8EE07C92B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92A6C6CA-AA16-F042-A54A-12C98AF60F1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EBBD30EF-F2AE-6C45-8C5C-BC7562D874B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F9776B3A-EED9-E84A-AFBE-10B232F2F414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D36C1F45-CAF1-8145-83DD-44BAD42503D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6E8AADD-E08B-4048-A6C9-5260D3CABE3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41126E29-14C5-F642-A665-179D031FADF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FDE44AA9-48F8-B840-A39E-6E5FE6DA4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625599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2B52A7AB-F943-0C47-9B82-D1800C78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102" name="Tijdelijke aanduiding voor afbeelding 101">
            <a:extLst>
              <a:ext uri="{FF2B5EF4-FFF2-40B4-BE49-F238E27FC236}">
                <a16:creationId xmlns:a16="http://schemas.microsoft.com/office/drawing/2014/main" id="{6E47A13D-EE40-1E4F-9AAC-A2EBB511611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103" name="Vrije vorm 102">
            <a:extLst>
              <a:ext uri="{FF2B5EF4-FFF2-40B4-BE49-F238E27FC236}">
                <a16:creationId xmlns:a16="http://schemas.microsoft.com/office/drawing/2014/main" id="{43CBA2BB-46D0-B540-97E6-7885A1F286CD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04" name="Graphic 2">
            <a:extLst>
              <a:ext uri="{FF2B5EF4-FFF2-40B4-BE49-F238E27FC236}">
                <a16:creationId xmlns:a16="http://schemas.microsoft.com/office/drawing/2014/main" id="{1CCB52D5-BD38-9E48-9B47-893F29CB2F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05" name="Vrije vorm 104">
              <a:extLst>
                <a:ext uri="{FF2B5EF4-FFF2-40B4-BE49-F238E27FC236}">
                  <a16:creationId xmlns:a16="http://schemas.microsoft.com/office/drawing/2014/main" id="{690E221A-1F2D-0E46-80AF-FDAAE99908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6" name="Vrije vorm 105">
              <a:extLst>
                <a:ext uri="{FF2B5EF4-FFF2-40B4-BE49-F238E27FC236}">
                  <a16:creationId xmlns:a16="http://schemas.microsoft.com/office/drawing/2014/main" id="{4D51F433-92D9-C347-8384-6DF1C3C9F71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7" name="Vrije vorm 106">
              <a:extLst>
                <a:ext uri="{FF2B5EF4-FFF2-40B4-BE49-F238E27FC236}">
                  <a16:creationId xmlns:a16="http://schemas.microsoft.com/office/drawing/2014/main" id="{0055B1C1-4B50-5442-BEB0-9BBE4F1238E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8" name="Graphic 2">
              <a:extLst>
                <a:ext uri="{FF2B5EF4-FFF2-40B4-BE49-F238E27FC236}">
                  <a16:creationId xmlns:a16="http://schemas.microsoft.com/office/drawing/2014/main" id="{B1FBE339-158F-4249-8C35-E33504452E7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99DEA72B-629D-C64A-AA31-F72BC90C374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55B7E69C-9D78-B54D-80BF-4EA7ABBAAB2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E04D6D82-D3D4-3E4C-AB34-76594BACF567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F71DFE8-7506-0444-85C6-49D354CB0AF7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EEC31025-DEC9-6A4D-9A5A-8B8C20972A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34C44B21-A12B-7D44-8A31-23DA9C9AB84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1431AC40-D87D-1B44-AB52-47F7DC8A997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6E7CE45D-CB37-E846-98A0-8995FCED16F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97676E73-DFEB-FD4C-81AD-3630FD398A2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D23C9D04-59AB-314E-A210-912F2515E63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624B2879-CC6C-7149-A27B-2443295E43B2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BCD4FAC0-8AFC-D346-B9C2-6D97295D4E0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18F39F3C-A08A-2C41-B865-8918DC45E99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52225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CAAB3E41-7F40-734E-83BB-273AA192D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D16613E1-530E-8346-8B21-176182903413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7CA7E1C6-E86C-5348-B013-CD519D9A4C29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1408B985-AE63-554D-A4C7-5CE0D973A6A2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8341983E-C2F9-8E44-B539-8C13C40510BF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2C7AE30-D3AF-A34C-8B90-3634BA13FEF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4D6D093B-EC6D-D343-B9DE-C41251AF734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F7943CD8-9D4E-4B41-BD97-D3044C9F38A8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DB294F5A-3D95-FF48-B7F8-ABA6124D647E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A68E7AE2-5585-FD4D-8939-57F02DA810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E5BD9D30-129D-2C40-9E13-12C6710A590D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D9962663-0521-3849-9596-2F168314407A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5DC1E38E-9F35-4F45-8EC7-93AABF17272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3B2571B0-B9E2-E247-BB40-7420BA2DAEB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40F043C-E74C-D244-98C8-514B20980F7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B446DB9E-4E47-6842-B939-6611B6CFA57F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9206EBAA-4100-654A-88FE-BEA520E0953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8A86023C-2495-834C-9197-21004D0C65D5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BCFA77ED-FCEE-F248-9A23-4BCC8C1DD4C1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6E1C4714-5C2D-CC48-9BE8-AF87A8766B52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E4F0ECE7-E38A-AF48-93B8-56DEB9417669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BB89CC64-8272-EC48-8B2F-CDEDA099E6C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547202DA-AFFF-304C-A3B2-74FB9626F4F7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D7750517-193A-D140-B904-7F3AD98B2280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0337C289-BB1C-894A-8DA6-5745381DD77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70D8B705-0E17-EF4E-8573-4B6EEAC716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DF5F1DEB-9E5C-314D-9D50-F90A6FDB0C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6D1A7CAC-3FF9-4D41-8616-9D02440E2E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8B06D119-D047-A140-BFCC-92A7675DFC4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7079F325-779A-AD4A-9213-30FE803FCFB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761033D9-5100-4748-81A8-561AEA6371C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EDC095D7-31C1-BE40-B6E7-23FB29977D2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F899295C-53B1-7049-8E8D-305AE370857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5DA88695-24F5-1A4B-BBEC-4ADA7751F42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6934E8A3-33C5-DE4F-8A44-2A6DB491FC5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A696D115-857F-B34B-A0BD-FD9E736F84F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D33A5A2E-C8CA-2949-B976-CB78974DB600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21FEA769-7547-6D40-9652-AA4F14E7A0A2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26EB0B7A-3922-7746-B87C-823FD74BE79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8DF99CED-8897-3849-9E55-67ED59F41768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BAB3E9C-5841-B547-BD67-D5F47D52B80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5BBE5B5A-4DC5-C947-877D-E060E91B2180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92C34F44-D059-5747-90A3-B50CA8AB85F3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BE4E5C09-89FF-B54C-BD5B-6EF1A5CA7B0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6A6D9CFF-42A0-6B46-971A-334116B52981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B9BAA27-9591-DB4F-A706-86D79C3BF9F4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55BBE956-68D0-E548-AAC8-51B589D23332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4EADD53-60D7-DB41-86A6-E748220E89E4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FC583FB6-D7A1-7044-A1D6-A4F90895B47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2E92B73D-0273-A943-B7D2-A85237E7C560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9D7D1AB4-952F-EB44-96DC-31A66EE4A108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388B4E14-635B-F24C-A7D4-53F21541FF78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6CF274DD-253A-F049-A566-EF8D98632CA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C6E8CF07-673A-2949-B821-E368B856B792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ACBE6F44-FB07-BD44-8934-60623EEAA52E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9C5896CC-C829-6644-83F6-BEF7FCA35F6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18284C5-AB3A-B74D-AA90-B52849A684A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6440DC09-2796-1349-B48B-D35BB4889178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FD828D75-95CA-E641-A62B-404636EDF29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956AB430-6F97-0B4A-B2FE-2F972B96D78A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3519D419-7FEE-D84D-98C3-9B746738446E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AC8727C9-29E7-014C-87B7-75895FFED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E7F99862-C83E-0B46-9292-6A0A6498A24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4A24BDF-8963-184C-B54B-CDB4D514197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C2C52D16-2C3D-D64B-92A7-6FA52CAA8F1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4615719D-A6EB-F743-BC69-B72CD2B4B78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8BABBB0C-D27D-0F44-8D43-470ABD9327F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469FC66D-8D25-4B40-A60B-8223EEE1A712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DB4F668F-9877-754D-89B7-0A62F09CC9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0F8322A9-CFD1-F04D-82EF-6A430E83B4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9848D6E4-D2E0-7648-A243-C1EDFEA0451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5DAC84BD-D663-A242-B2A9-38E138E02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B39B33FE-0CB2-1F4F-9B20-90F819A2DC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8215E087-81E5-ED48-897C-E854B2A5E7A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A36B75FD-70EC-9E49-B852-B33D5129FF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26392951-8477-494E-A3D1-029F9AEF64A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50BB4C96-5F96-044F-97CD-DDE653A4E57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77F311A9-B1F9-5D45-999B-E2A934E572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F5AB34BA-4D53-634C-B940-BCAD4815D87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D7FF550-EBF8-C44E-BB1D-DCC6391B78E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F52ADFAB-7DC8-3C42-ABAE-EC471969AEF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B0BF71AB-9DC2-6645-8B7E-44289EF3D1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157440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177">
            <a:extLst>
              <a:ext uri="{FF2B5EF4-FFF2-40B4-BE49-F238E27FC236}">
                <a16:creationId xmlns:a16="http://schemas.microsoft.com/office/drawing/2014/main" id="{EFC5D9A0-AE21-5240-928F-932C145150C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79" name="Graphic 2">
            <a:extLst>
              <a:ext uri="{FF2B5EF4-FFF2-40B4-BE49-F238E27FC236}">
                <a16:creationId xmlns:a16="http://schemas.microsoft.com/office/drawing/2014/main" id="{5F317DD4-9208-ED49-9001-EE10ADFC816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5965811C-D217-9345-A0F1-8C9E4F840D2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A3A2DA4-5983-7A47-A8BB-71089A64094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FD0A03CE-94B1-5946-B49F-47E81648CF1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3" name="Graphic 2">
              <a:extLst>
                <a:ext uri="{FF2B5EF4-FFF2-40B4-BE49-F238E27FC236}">
                  <a16:creationId xmlns:a16="http://schemas.microsoft.com/office/drawing/2014/main" id="{4BCF0739-295C-3A42-BEB7-4384F7D98F0D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5BD13FDE-956A-7C48-AE3E-659D3ACEF44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53994006-5648-1D4E-9757-83287170F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6B659AB9-D9B6-7049-84B9-F704CF41E6A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B86B0F6E-E33F-564E-BB57-65ECDB05958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015C4FC8-C0B9-3045-B1AD-FF61B706478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8FABEB12-6738-7949-871D-12E4A9EFCD0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2FEC4184-9AA7-8F43-BD2B-F52EF548A6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450F6445-6714-4945-8708-3A3B8ED5600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8D9A0DE9-5AA0-2C42-B6F3-661D143F3E7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6CBB5304-C7EC-3743-8D4F-EBF8691614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512D5F8F-EA55-0B43-861B-06158A14BE3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77E95D7-02C3-2F4A-8E39-13D9A32BB93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EA35A109-223B-1A49-B1F4-4C43E24DCB2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7382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177">
            <a:extLst>
              <a:ext uri="{FF2B5EF4-FFF2-40B4-BE49-F238E27FC236}">
                <a16:creationId xmlns:a16="http://schemas.microsoft.com/office/drawing/2014/main" id="{D930B51B-BE6B-0142-8CCB-06E90F53DBD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BACF4AA1-59D4-4D49-A541-2C5D16107C9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686D2027-028E-294F-96AE-7267F07C126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80379D78-9B9C-9544-8F98-0FF4DF8CBC1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EE219780-9DEC-EC4C-9833-30C4FCD4297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FECEB5A5-DEB1-C941-A6F4-AEC0F697E52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62A7877-1343-E94E-B2E6-12AF3828AAD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1A36E655-51D1-4A45-8D81-BECFBB7FCEC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7C44FE45-E3D6-4246-AB39-F57368110E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56867E91-A96E-A644-8946-3B385DB9148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646D0C6F-361D-294B-BFD6-6CCD3B607A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C014AA98-024D-1844-A9B9-F841F2E7586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F0C5FE1C-2CD2-BA42-BE97-B5A6F284CC3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DDAEAC29-A550-8944-8D32-44FDCF67D14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5BB5182-BD4A-DF49-9442-32BBB71B40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D9172CD9-E9C7-9849-8CB7-68DCBDBC883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AA82CDC-8779-EF4A-A50B-F60D5C0157BA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01B72BD-F21D-6543-8B22-C51D722D202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0E8302A5-C6F9-F04C-8E8B-5B67CBBFF533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5809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90">
            <a:extLst>
              <a:ext uri="{FF2B5EF4-FFF2-40B4-BE49-F238E27FC236}">
                <a16:creationId xmlns:a16="http://schemas.microsoft.com/office/drawing/2014/main" id="{AC61B145-8C8F-4642-A37C-3036EBF9A3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79" name="Rechthoek 78">
            <a:extLst>
              <a:ext uri="{FF2B5EF4-FFF2-40B4-BE49-F238E27FC236}">
                <a16:creationId xmlns:a16="http://schemas.microsoft.com/office/drawing/2014/main" id="{F9806F66-5194-8648-943A-392279F9A471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0" name="Ovaal 79">
            <a:extLst>
              <a:ext uri="{FF2B5EF4-FFF2-40B4-BE49-F238E27FC236}">
                <a16:creationId xmlns:a16="http://schemas.microsoft.com/office/drawing/2014/main" id="{1F197AFD-96CB-B54E-8FAD-5BF9AA02300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1" name="Rechthoek 80">
            <a:extLst>
              <a:ext uri="{FF2B5EF4-FFF2-40B4-BE49-F238E27FC236}">
                <a16:creationId xmlns:a16="http://schemas.microsoft.com/office/drawing/2014/main" id="{3FB410A9-93CA-594B-A67D-EFDA7E56A69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2" name="Groep 81">
            <a:extLst>
              <a:ext uri="{FF2B5EF4-FFF2-40B4-BE49-F238E27FC236}">
                <a16:creationId xmlns:a16="http://schemas.microsoft.com/office/drawing/2014/main" id="{AD2438B1-44F7-4B46-8B85-8B171562C841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E06495AE-238B-FA49-99EC-0AC2A495DDA0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A1281325-5D9B-4C45-8F58-361B4EFC0BBA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Vrije vorm: vorm 101">
              <a:extLst>
                <a:ext uri="{FF2B5EF4-FFF2-40B4-BE49-F238E27FC236}">
                  <a16:creationId xmlns:a16="http://schemas.microsoft.com/office/drawing/2014/main" id="{AF6587B0-ACFC-0A43-9666-9D5A1A65CB22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42A6A69C-6CD2-FF42-AAFB-51B468CC28E5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E3858426-8466-3A41-8C39-2EF30A4407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C2F72716-7A86-E648-A500-E6F92AC3C235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9774269A-0404-134F-BC7F-BBF4CDB20427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F6CE7E66-8221-6247-9C80-BC562C86EC7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ABA413D2-1B83-404D-BD91-99DC84AA3D3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7B6E2D7-E2D5-B64E-B26E-CAB9B570603B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059789C7-07E8-BB40-868C-782F6DFF95B3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CDAFD46A-295C-FC43-8BB1-CBC054F7CF8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A5B8166E-BA4A-954A-B286-E11C7B0D850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5A42A7E9-2B5A-0249-8395-263B2A82BEE3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FAD2B0E3-7738-714E-B4E5-8D494826280E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B1892C8F-3256-1748-96A7-55EC7CCCCC8A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2A4E1F7A-0ED6-BA4C-9F93-4A5A27811F0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0910738A-AC57-EA4F-BAC3-2B66A49D015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DBFD7F42-40C8-8444-9A54-E958D76CE611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CFC239D3-4C6C-544A-A49D-E1ADBD48527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2AD3D3C4-F404-2C48-8CE5-CDEDA28E262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06428376-9B34-F04F-A12F-7173715FA7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13803C2F-D4D1-394F-82F0-2BADF1093E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2D6909E-141F-3C4B-A84E-282D3EE26DCF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96FF111D-6A98-0E49-BC3D-79586D9F1C0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7BAF4C38-0FDD-9549-B902-BD57C6E69E2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1C865220-52AB-DA43-9073-6BD1FB48B1A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4D990B0-7FF6-8B47-8738-9DD735E89FBC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4DAF2922-09EA-F047-9590-226D96E4B466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6FDEBF38-1C22-0745-8C6B-0D078A03201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B5CC98BA-2468-0D40-9E2C-1A3C430BBC6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1F6A9879-D4C6-2346-874C-BBE997B4FFF2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25146577-144C-8B42-AE04-FB9017B87C11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11ECAC46-71E8-2548-B51F-CAD305FBF45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2131FED2-8F07-EB48-9B28-9645A731983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0899F70B-B701-F345-9700-06C2368ED093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F80ECB71-D304-494C-B7CC-25BA7A404133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C69F1C65-27E6-414E-B203-707FE9AFE0E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4CE66069-9B30-E84B-8860-2AE153AE856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9B877EB0-10FF-7D46-A89A-7444E97AB67A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23179C86-FB2E-4A4F-9C91-1952B3FBDBF2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09EB7926-14BA-CB4B-8FE9-1FD376E77A9A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E71D063-CA00-CE4C-904E-6E044D0C32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F041833D-142C-C344-9642-7E28498CE5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B5982346-72DB-C749-B949-4BDBC2FC1581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451A0F47-7F31-1B49-A001-EB0E3A451DA9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35ED10D-1FAB-F240-A567-DEA1A05BCB12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1FD785DB-5847-564C-8E20-4ED4E1161220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49793C37-C954-C34A-9909-B690EDEAD9D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BA544E3F-EAE9-6E45-98F4-5845AEE7A5A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E23AB05C-7D9C-4A47-BB1B-DB654F49B1F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951EFA44-6373-4841-ABA9-00212981BE08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16F642A0-3150-784E-B477-83C97CCA3956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7FE502C0-0EBF-E442-8786-9C68645A6B3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A9C80465-EA2E-2E4A-9D32-68E868CAD073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C5A23298-3BAC-384A-B43F-762F9737BF2A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1A531D8-C82D-0149-9AFB-A16338DF46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F01427B9-99BA-E54B-B1F7-51938E97738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147CDF26-D581-A14D-BEDB-9CAB7272A0D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91D58833-FBE2-F540-B564-584B77D5F8B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358E7D69-B10B-0748-B066-C19695C5C9E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400437BA-806F-2240-B8EF-857BE879B57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F744A780-1747-F344-90B4-D567E0F4AA6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960905F0-85E8-B54E-B47A-1B4A2C5126B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222EE0EE-2225-484E-BCA9-67A72DCF988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B5E56CE4-80CE-4240-AFCC-435ED5C4CE0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26B7D279-74F8-5E42-B858-41BE7A8F76D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76DE5589-14EC-4144-BC70-91E65492C35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6B4FAB94-3F40-E946-A38A-A314E562950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FAD47E5E-2C87-E841-8AAD-5532ABFDFB2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B9913712-206C-B344-BBC0-8D4DCFB6576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EFBA4977-620F-D14B-8291-4962505805D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A9A1FFF-2EB1-F945-B381-CA201E71608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F187A9B-4E23-8443-AD28-9735EAFBCEF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6610D29F-955E-AA4C-9BA8-5269FA4163B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B9B63184-1052-6544-9781-36E13E01D28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96F7E925-CF83-4C43-AD05-529AD7E2BE5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1959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90">
            <a:extLst>
              <a:ext uri="{FF2B5EF4-FFF2-40B4-BE49-F238E27FC236}">
                <a16:creationId xmlns:a16="http://schemas.microsoft.com/office/drawing/2014/main" id="{EACB2B71-68AD-1546-B307-210ABA05B2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0" name="Rechthoek 79">
            <a:extLst>
              <a:ext uri="{FF2B5EF4-FFF2-40B4-BE49-F238E27FC236}">
                <a16:creationId xmlns:a16="http://schemas.microsoft.com/office/drawing/2014/main" id="{D69C94AB-3B2B-D94C-AA9C-29E9696B12C8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1" name="Ovaal 80">
            <a:extLst>
              <a:ext uri="{FF2B5EF4-FFF2-40B4-BE49-F238E27FC236}">
                <a16:creationId xmlns:a16="http://schemas.microsoft.com/office/drawing/2014/main" id="{23EFE9C6-B0B1-B945-8DB7-49596F947F74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2" name="Rechthoek 81">
            <a:extLst>
              <a:ext uri="{FF2B5EF4-FFF2-40B4-BE49-F238E27FC236}">
                <a16:creationId xmlns:a16="http://schemas.microsoft.com/office/drawing/2014/main" id="{F1036A5D-ED24-1147-BC08-5C1290D147A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3" name="Groep 82">
            <a:extLst>
              <a:ext uri="{FF2B5EF4-FFF2-40B4-BE49-F238E27FC236}">
                <a16:creationId xmlns:a16="http://schemas.microsoft.com/office/drawing/2014/main" id="{E411B04F-C391-D94D-9EB8-09FDAB6EBBDD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0E6F2420-E1B3-6844-BB23-AC229B99C3CD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4A6675DA-03B0-AC4C-A260-727192BC4D6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6" name="Vrije vorm: vorm 101">
              <a:extLst>
                <a:ext uri="{FF2B5EF4-FFF2-40B4-BE49-F238E27FC236}">
                  <a16:creationId xmlns:a16="http://schemas.microsoft.com/office/drawing/2014/main" id="{C57B5326-5F9A-1147-95B3-F82803B6E585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B9647A15-F6A4-FE49-9E68-48B5D35BC3D3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1974613B-C074-E441-8B59-738D29881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8BFD55E2-0598-4941-97E7-63B0DD272D6B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B2BCCEE2-1EEF-0D48-B5C2-6B3336793220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CEBD484E-2517-D94A-8689-F81925B05B8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46DDF930-DCEB-804F-898D-A71105B884E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6FB081C-F0CB-C446-9378-AEEDA9D7EBE4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447088A6-6617-EF40-B73D-4E9DC8884C87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94857A48-02ED-B549-992F-71076B332797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46E03D8E-13CB-2D4D-9D9E-DCAA28A03DE9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927A3B1A-3701-FF4B-A41C-539E7A5F7604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426A7362-E2D3-5947-AD1F-D4C8D22FA8F4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A755E461-54C2-F045-BA38-9C7A797F5E10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E245311C-276E-9542-8263-E48AC5010B8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865E8240-4457-894F-BD77-F43A5080CCB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2D6CBE52-370B-334A-9527-B5855E20C4A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6112DEA0-8A90-9C4E-ACC8-88B5EFC83EA1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DE90B68F-0FDD-CE45-A6AC-C53B934164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22DAF77A-7619-F74A-9B71-FACDFA02F4C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071B58B0-2345-4844-A62A-ADA0140256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C520746-A38C-6543-8A28-2A49D5C2FEA3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0A5E4CC4-B833-7B40-ABBF-36EBFEA2BEDD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F8664666-80A4-DB4D-BC96-E62565F39480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0F0F02BF-4941-024E-83AF-7D503F1B59C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561AB41-FD0F-DD4D-A719-E14D6886700A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88983759-7B14-EA48-8C40-D99D7A9EC48D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5017AC5E-5FC7-E642-8942-210C9254E03D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E6DB3668-4FF6-E54C-BDCD-13BF5B0B2FF3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F179B1AD-0F77-1844-AEBE-110897DD233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B6113B0C-7BB6-AD48-AAD1-04BEB6090A8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68C345E4-6C37-124A-8612-79328E6ED12F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587610F7-192E-C340-901A-1422C076BE11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9786B85A-601B-2B43-ABAA-E65CB790613A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6F23CEBF-A4AD-8642-970E-C22E29560AB9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1C50352E-2976-AB49-83B0-118A890E082A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51632626-26EB-2B4F-9EF9-140B598E058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F59ADCED-5679-7E46-8932-6AC361ECC0E8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98A40F9D-4F94-9A41-91C7-81C8E1ACAEE3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C226DAA4-AF9E-0445-8029-025A56D85A2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84966E5-C941-284C-B785-341829EF3C7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2E8CE0DF-4291-6E42-A6B7-60E31BFE6880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0BCAFDFB-B679-1144-B04F-A83A16DFA49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DE3878A8-94B5-2B44-B568-BE211238EAD6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84AF4A2-F5E4-FA4E-82E5-3783F90F9587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EDE1497A-12BA-A145-B9F4-CD473133739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375EF93F-4C42-BA46-9A75-026818400888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1CE8ABD5-4925-F64C-856D-39B79426167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4C035072-01EE-2447-A239-B5EDF242D1E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BDF2BA15-9734-0C47-A82E-55FB338BC02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5EF47736-B348-0B4C-A12D-98E59E862197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8647EF71-5886-2643-93F5-895B50B833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8BA97744-99F9-944C-A46F-371A662F4EAE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1C7A8B8F-9302-4E4B-B536-CA7B1F29EF6B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329BE0C-D161-5647-95D5-638D301BAA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95813B8A-650E-974B-8CE8-E4B4197D76C2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F017EBE6-CE42-CC4B-B51C-B4570BF6B0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1C799997-6F8C-6B47-BA13-41733194BE7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A98B6CF4-26C4-584B-99F9-2506A4AEC18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7AFA6123-DC02-BC4C-9531-84AC63C6FE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BDDB6AF8-3ED0-A44A-97E9-CE29B39A6005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81854DFE-5796-4C4B-A38E-5D17B9CC8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540A2E93-4046-AF4F-8662-657E1C3F35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DC2C4E1E-94DF-3342-AB22-4358D177B93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BA221969-A50A-8A4E-A6AF-8D812503F67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5B7E9B94-D9A0-074D-8DFE-0B77CB6EF5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ECB01D11-1CF3-9941-B1B3-0B8519F0CD8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935AB97D-76E3-D249-AFBA-B0E37ACA19F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7A76E877-5009-C04D-A2E7-7FE4D9346A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3381452-372B-B548-8687-549C5505054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1A707921-77A5-AC4A-BEF3-4DCAC152F03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BFF6744-B75C-8643-AF01-BECB2347567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DEEF8250-8FCA-AF48-BF1D-0CDA93CC1F24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0E592C53-34F6-5549-A2FD-949DF270C8E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3573775E-4A40-004E-BAD8-2DAFCE60090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3624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28" name="Graphic 2">
            <a:extLst>
              <a:ext uri="{FF2B5EF4-FFF2-40B4-BE49-F238E27FC236}">
                <a16:creationId xmlns:a16="http://schemas.microsoft.com/office/drawing/2014/main" id="{04E62908-4EDC-D243-99CA-9ADD12D14BF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88482DB9-CEA4-1842-9351-010C9E92FAB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54F426D4-3A24-3F48-BDC6-E19F1CFA360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1" name="Vrije vorm 30">
              <a:extLst>
                <a:ext uri="{FF2B5EF4-FFF2-40B4-BE49-F238E27FC236}">
                  <a16:creationId xmlns:a16="http://schemas.microsoft.com/office/drawing/2014/main" id="{B4BDAB13-A445-E241-BD40-01E0F088D93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B05B76D0-DDB8-4E43-9AAE-B66AB6CC9D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2309BA91-2CD4-E94D-9F17-E5C72730358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D536AA3B-667E-EF40-8B83-B168877C0ED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41AF9FCC-EAC3-8249-A234-A250BB64DCB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77245E48-9C30-224A-BF08-034870C737E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4915236B-881A-1949-8E2D-8AFA0E093D5C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9F9AAE8B-BEE1-4340-A36B-10CFD76069C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EE2215DA-00A0-F34F-985F-3788A9F1614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4D36D9A0-D106-DB4C-94B1-14C53477CCD1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9AB94E9-62E3-8A4C-BA38-1D4BCE53CD2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F1B5450E-C3B4-354D-8422-FEBE541619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D6D765D6-5EC5-054A-9163-8CAC9054B5F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2E3452D7-B084-FD4F-83E0-AD38BE9A543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CE478A7B-C732-1946-B787-301103502E6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5297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8" name="Graphic 2">
            <a:extLst>
              <a:ext uri="{FF2B5EF4-FFF2-40B4-BE49-F238E27FC236}">
                <a16:creationId xmlns:a16="http://schemas.microsoft.com/office/drawing/2014/main" id="{5C0FA313-0ABB-B249-BB85-C52BC596D0B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B3315059-DCB5-5A4A-B452-3FEA6A228EF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13F9F952-F13F-0347-B60C-2D4B23590D4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1" name="Vrije vorm 50">
              <a:extLst>
                <a:ext uri="{FF2B5EF4-FFF2-40B4-BE49-F238E27FC236}">
                  <a16:creationId xmlns:a16="http://schemas.microsoft.com/office/drawing/2014/main" id="{D054ADED-9365-5C42-A81C-0121F5E8DF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2" name="Graphic 2">
              <a:extLst>
                <a:ext uri="{FF2B5EF4-FFF2-40B4-BE49-F238E27FC236}">
                  <a16:creationId xmlns:a16="http://schemas.microsoft.com/office/drawing/2014/main" id="{F8F75632-7A53-AE49-AE6A-B919F92B951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94BAF10D-2F0B-B84A-AB94-C344356F8C2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2ED0A245-6491-2B46-BC0D-035A6B3A36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57CAFB7E-9B0D-1149-BD29-ACBDF696CB8E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E68910D9-31B8-4241-86E4-0D013CAE517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372464A4-4583-2442-BC07-CD162EB4560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BA55FFCF-942B-A043-A962-0EBAD711FAE2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89A2490B-2963-604E-8D3A-4710C90838C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83C33E6A-E1D6-5C42-8999-BA52570A7F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0283063-2184-0447-ABA7-5B81CD22A0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1F5610B3-A83F-D24C-AC3D-EB34356992F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49996DB8-384B-7B45-AEF9-D92FABB0709F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9C84DED-BF21-C047-AE15-0B148C36377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3625783-1357-5244-A9AB-5C84AA403E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60264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C699031-E7B9-5B4C-818C-D2F3488DF7B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62223E33-2C72-C349-8E2D-0D7251F596E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49170A99-C055-AF43-824E-E5B261C466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30BDC84A-1E60-1844-9289-3D46D6DB5588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8727954-B181-AA42-A8E8-B3D33029A46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16F73E2-C3B3-4741-B2CD-8E5777F507D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57A2BE08-0A91-F546-B3A5-B82FC11A89B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A04F4DA4-0BEC-694D-84A9-946EBF02646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EDE0385-3B89-F345-B204-E38C0C572E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863E2A9B-F163-D745-8E4E-BBC5CB83FC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C3E85D2A-5400-304A-A859-8597F98370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672166C2-8B42-8D4B-8647-1F9AA99074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12C4CB9B-8990-2D45-B800-1C8DC8621D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7E002DFB-64CE-0546-9003-6FE0DB7CB9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0C69B6C8-9014-A742-8B06-B88C0A0BA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8056BE40-3F74-6844-A78B-78588E0160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6C7EF9D4-83B7-1042-B6FF-726144C3A1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F543F-3BAD-AF4B-BB10-502CE48A1D8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01029394-CEFD-264B-818C-0668C07B152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C2D82A5E-657F-714A-B83E-A553043383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80C36EE-2218-0E42-9411-89D86954F2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FBAF2D8-E359-6D47-9A72-B9FCE7D817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11AA73D-BC74-0B47-A2DC-03628DE00F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D276DDD-017C-D741-ABAC-95ADF24482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F4E8F75E-B01E-0F49-AC71-D92EEE5CEE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2C90AABF-59C1-434D-BE6F-03D07931081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F20995AF-0165-2D4D-846F-AB6583B61ED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3CFFE711-C09A-544E-9690-87918FCACC1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7325A8B0-4F4A-C748-8E2B-76FAFAAFBF4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DDFFA66C-F0BF-214B-BD1C-EE9CDDD6D3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5B55BB11-261B-5040-9DA6-BE6CB0352C0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3CA44DC0-47F5-794D-A390-4BA6CE90E3F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109046FB-8A3C-864F-8899-5FCEA23902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E3B9A3D4-1091-1F46-A4D8-06EE975F96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204DDAA8-671C-1345-84FE-8E1C3FC8B8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B37AAFE3-F3DC-C741-99DC-97B7BF366E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53E9B99-9154-F54D-92C2-918B160071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FDD0ED42-5B93-3A4F-B571-04F3301EA9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BD882D74-BDAF-8542-9790-49FFDEBF303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4F929DE1-A688-B646-9570-23AC24B183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94205721-4C38-364C-A82A-F3E1CA4CA01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E9609128-E061-8E41-8EC3-29AF57E970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28EFC53-FC2A-A548-9CAF-243BA3FE157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527C1092-DBF1-AD45-9FE8-BAF207D337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7FB197E2-7EC0-0944-A91B-57FF2EDEC2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4A27DEA-C33E-6F49-B213-DD4BFC23A93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52A05C1-41E2-D34E-8621-9D3DD679BDE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89D67E69-1076-4343-A995-3CD5AFC209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B4F96B3-B889-3E4D-AC56-6CA45B77C3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A51F02A4-97F6-2B40-A00E-4D9691F094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EF1857C-F02E-8945-BDED-50097E5A1C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64386D4-7AC5-5C46-A39D-481C021F7E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1932150-E76A-2844-8C58-C07A16025F9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1CBA49CE-8432-8545-9ADA-E25DC1FFA50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05C7C669-43A0-E346-B81E-0AA7D0C9E30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D84466B9-CEB0-9649-AE22-C7A6087E3D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71B93DB7-A426-AF42-8835-30C9C20D3EF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80FFB40-366A-1E48-8C69-2E2FAF45BBC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30D73579-7919-4844-A71C-44BF708B58C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80FDE28F-8839-DC49-A172-B4C844A9015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7B596BD2-D2C1-CA46-99FC-C7DE9E863F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E3693EF-3464-2C40-9D09-3064F763546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27300A6F-42DA-1C4F-8B0A-ED55FC3091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604EFFB7-9439-6E4D-8B7C-62BA4F87C9F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7960A915-0D2E-B94C-A1B1-ABF8662F5CF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15CD7EE4-021B-5F43-936C-EBAB12E1C31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7C597DD-1B83-7043-A455-DFEC5BB111F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CFBA4B6C-3A31-AE49-BED4-D738DBFC96C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D6BA8EB2-1609-BC46-983C-B762DD15F40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61088ECB-67BF-4C4D-960C-0308A321AA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033518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1051F86A-95F9-C54E-BB98-ABF6BB49B42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3C86C2B-4F79-9C41-ACAD-9BAA92D02F53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84FE1E1E-36F7-094D-88C8-A8474DF93F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AECCC720-368F-E94C-AE72-2C395D40118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F9B06C79-7CDA-4E45-B8A6-B9012FFB99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7421C14B-CB1B-4246-AF4A-D69679AA3E15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75469B55-FC6E-984F-8142-642008AD51D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EBF1F576-E0B5-724A-A3A5-509BEFA3489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B03B4CDF-7CB7-BF45-BA45-8C1D0441B77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0FDCC60-DF80-4F42-BDF2-120560EF880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70715556-4611-4D4D-880C-628254AA1C7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2733012D-C925-1347-93EC-2663D532D0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A3CC0F2B-D10D-6148-9997-63B0D808C9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3F7DECBC-D1A2-5941-AD0C-1148C71C00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DF534715-3DE5-5940-8851-10F2FCA2AA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585BADC0-CF96-CC42-8485-DA5C7F5168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68DD8E8B-6B5B-6E45-9C9E-E670DF4E73D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8171E015-E3F1-9C4E-AE49-F56840D3CEA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7CE92F10-4981-2646-AD29-C2F819B48A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C0FA7BD8-ED51-C74A-A570-32B241D06B1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5DB7F5E-9AF5-5A4F-ABC2-B89180EBA6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E8F29A6-ECCB-5B4E-A61F-5C2691A4A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3C97DF5-7F2E-8843-9EDC-7DFCB13650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B0C39074-DDF4-E04E-B699-18468373E4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A0261DE0-5D02-F64E-834E-CF31941A25A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A0EDB8-94E3-8047-A819-96D927A115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62E6DE97-3852-374B-B030-01CBDF3032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EE1722D2-FFF8-464B-B8D5-53A27F9DF1B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D5D9988F-E91C-824F-9FB6-6D80F269278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934B68C-C4F0-BE4F-951E-24E0424786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C3CB6DA-0B36-284E-8255-88C2F59227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19C99EE2-C746-2F4C-98B4-9D05CF7A116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8A0294BB-F926-8E40-9408-6825CEB189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724FB66C-2443-C349-86FC-5FDDA31DA6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9E6C0FC3-CE12-C24D-83ED-EC68BAE167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3AECBE0-1DDB-CE49-A1E0-49063DC422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3C44E438-35DD-4D46-A1C8-B83E36AD14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98C04ADE-7E38-E34F-9D54-E7AB49A83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4DE842C-F866-0843-9FC1-4BA2CF9A29F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683E2FFC-9A78-FC4A-A4D4-9D46035C210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2B0A5031-A992-7E42-95D1-93C5E4417A0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C90566CE-79BF-2A43-BEAD-AAA42DA75C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18D5E122-067A-7949-8494-660CE731C5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87877D47-BC1A-9140-BA6B-B162A9F452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5C9EBCFB-FABF-4C40-AF1F-54924D2BE0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D960A7E8-7281-7044-BBFE-0FFD559EF2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50CD1E3-AAAC-2746-8A59-8C1DCFDA00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6BCAC39-904D-FB4F-95E3-F866F1823B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B6C5CCBB-388A-F14B-A2D3-6B70E3183C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8D0166FE-4600-5B4C-9FE1-F133865B95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2FF5C08-2D65-8840-86AD-625437AC35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D44B4CD-A762-1348-BDBE-24E0338C6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CACE1CDD-185D-A343-9AD8-6A88967CA1A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87D03BE0-80E7-A644-B03D-9D85F3BD507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A6F30015-F542-8E49-AA3B-0B51567D5218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3CE4FBA0-03BA-3940-9B3D-BE32F1B2C7E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F33DB529-0255-BD43-9F34-CD9AC626EA6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5CD0C5E4-D9FA-964E-8BA0-DB71D0894AC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511596B3-D33B-0140-8340-9BB86B03F48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5D6FC0B-DE8C-B745-B848-69A491A975A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B6152090-95AE-4742-A4C9-6EEFD9AE8F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C7ABBAA-F506-554D-8B03-4079907873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D8DCC47-3CA3-CC46-BFE3-294D9AB8205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AED631AD-6179-214E-8E70-A3B113AC8D0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F21E97EB-E556-CC4B-B68E-AB00512B0FE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AFDC6928-AEAF-864C-A9B9-64C879F984D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ED8C7D6D-4A84-874A-BA63-2C19CC04EEE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3C01F11-6F0F-1D4E-AF3C-C384F289EAA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5AB421AA-35CF-F74A-B6D1-975A0B7A007A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4426352C-1038-F342-9752-0121A7DC47B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24401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47F3C305-742C-ED4C-BEC3-7C20A3C405C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D43BEF98-6F42-104B-8577-C581BEF3141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18CF1042-D39D-B04D-97F8-6F3363463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2D3115DA-9A94-AD49-AB36-789D69141B63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86302E53-9117-C349-8A3F-88EA9FA6B73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4D930C7-E506-CE4E-B2EB-C0A63EB927D6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5A7223D2-287E-A445-B724-A99AAF5F745E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6BF6E714-69DC-6648-981A-38BB6C03F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A1D37B79-6464-9942-8DBD-6A5B4F2E1EBC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1D55777D-92DD-404F-9043-F4C2A8FA097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B9EE53B3-53AD-A342-80A1-D2D8F600816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04B59128-2D22-374E-B2A9-49E535C4CF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51823B9-2AB9-9F45-B45A-AC74FA80F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CA4FCDC-921E-A54B-8B3C-6762C9189E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3A0B9BF0-E2F6-6A46-9680-07BD1A057C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45645C33-6071-4C4F-A012-74B4955ED0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EA650F3E-3595-5645-9F03-3F69863D10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520DCDDA-8E84-E04A-A3F3-FB7B0738E88A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64D90335-CE1E-9745-B237-06C31C01A4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B80A4021-B834-E54C-89C5-26E6BF1DF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AFED2085-CE39-FF47-BF56-063D87F55B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51C8F51E-19FE-A54F-B0D9-DEE19EAAD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94A4D81-2A5E-7C49-8F9D-04565D362E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7BA890E7-25CB-954C-9854-C854BD6F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4F417DFC-EE1A-174B-A29B-2384309D572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AFA6F42A-B238-5A40-97DD-D18C381B84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76049A06-317D-9A49-89B6-18C233258E8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43A1501D-3A8D-D048-BD84-0DFD7B87605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B460CD9C-0C15-9441-A5A6-986D7E7AF31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5DEC78-5A1B-1D4E-9004-DF8173E3BB6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FEE46EF0-2FD9-1E40-B1FC-4F746D9B0E3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98D6644B-457C-8143-A4F0-979D8CA08E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9643BA07-53F5-8446-A1CC-28DD3282CA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C64D1A45-04C2-F14C-A2F8-F21751564A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A7DBEE8-90E1-3C42-BE16-15819F381A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89C4F6CA-2AA8-544C-A7B9-00E7E24CE7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07B2739D-B792-4B4A-B25F-E5B56BE23F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D6D3F856-64DC-4844-9ED4-969C01BD4D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C2A1990B-A22F-D94B-BB48-0E126C24C21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8350F09B-28A7-CE4F-9D34-B58F3E12CC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4BFF58C5-957E-B14F-B350-8204DB6AF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5A4C249-D763-A646-9E27-6044AF6F03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82721C21-FBA6-1C4E-A84B-7364FBD4B0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F80690AB-6AA7-EF43-A814-3E568DF1A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FA46833-9F70-D64B-8BDC-27F7BD762A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81FDD12C-3C93-A341-823A-09D688F769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FEDC051-2393-734A-9A75-15D166BD2EC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E3EE6ED-DFB3-3949-B1AD-D4EDEC6B9B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0110FC13-6488-4349-A567-98AD2FDE114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ED4777E-CB2F-EC4D-9277-C72173D8D60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306F6E97-2BB2-6D48-BE54-27F2D641C1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50A6B289-60F8-1A44-AB30-6C89DAFF70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1BC7CB62-7E40-4E41-8C59-3CC39ECBB9F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FFDB6996-26D0-F34B-975F-4934FB57F54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C317642-3EF4-1F4E-948C-93E0E890CB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5C343727-0FD5-EF40-AC2D-2A0EF820CB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9A6718DA-C9CE-A942-BA4D-192219A169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CB604605-5EB3-7342-992A-2F3332841D3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7C1CAFC7-852E-EF43-B929-97DE81FA4CE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B5A6941C-5112-AD4C-B179-CD73959E020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58C5C045-01E0-B946-A7E7-45025B7FA5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F894855-EB6C-054B-835C-0926712BEF1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8D781953-6FE2-104C-8731-85448DB87C9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2D0E6495-E500-174D-8787-E6C874EEB3D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198B023-4F66-144D-98DB-54BAE2D239F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CB82754-19CD-8642-A14D-720E25817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BFB88B3B-743D-7C4B-B0B0-0A03C545774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433626C-1574-BB43-AF09-68694B171EC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FC243A61-86FF-E545-AE8B-29E2FED47FA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325B9CFB-5EF5-FC49-8E07-9A6115DC86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726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113" name="Rechthoek 112">
            <a:extLst>
              <a:ext uri="{FF2B5EF4-FFF2-40B4-BE49-F238E27FC236}">
                <a16:creationId xmlns:a16="http://schemas.microsoft.com/office/drawing/2014/main" id="{4DD6C15D-6AEC-864F-B912-7ABDF3324714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114" name="Ovaal 113">
            <a:extLst>
              <a:ext uri="{FF2B5EF4-FFF2-40B4-BE49-F238E27FC236}">
                <a16:creationId xmlns:a16="http://schemas.microsoft.com/office/drawing/2014/main" id="{0D722F9D-0C39-6549-84D4-04DDA360B7FB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15" name="Rechthoek 114">
            <a:extLst>
              <a:ext uri="{FF2B5EF4-FFF2-40B4-BE49-F238E27FC236}">
                <a16:creationId xmlns:a16="http://schemas.microsoft.com/office/drawing/2014/main" id="{4885D7F6-AE28-AD40-8429-AE11FC1DC6E7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116" name="Groep 115">
            <a:extLst>
              <a:ext uri="{FF2B5EF4-FFF2-40B4-BE49-F238E27FC236}">
                <a16:creationId xmlns:a16="http://schemas.microsoft.com/office/drawing/2014/main" id="{F39913CE-7AB0-6445-9BC9-F9DDF638E92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117" name="Rechthoek 116">
              <a:extLst>
                <a:ext uri="{FF2B5EF4-FFF2-40B4-BE49-F238E27FC236}">
                  <a16:creationId xmlns:a16="http://schemas.microsoft.com/office/drawing/2014/main" id="{448A0EB7-DCC1-5342-B58E-FE06802DA8CC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51447BA7-64D8-3F41-BA59-6E7310801A99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9" name="Vrije vorm: vorm 101">
              <a:extLst>
                <a:ext uri="{FF2B5EF4-FFF2-40B4-BE49-F238E27FC236}">
                  <a16:creationId xmlns:a16="http://schemas.microsoft.com/office/drawing/2014/main" id="{E23A63D7-61BC-7A4F-959A-BD8E61A04BAE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0" name="Rechthoek: afgeronde hoeken 102">
              <a:extLst>
                <a:ext uri="{FF2B5EF4-FFF2-40B4-BE49-F238E27FC236}">
                  <a16:creationId xmlns:a16="http://schemas.microsoft.com/office/drawing/2014/main" id="{EC636F9C-4344-0347-B51D-9AEA88B21B86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ED0E41FA-9EF1-A940-91BE-ACEA058241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BE600736-AFE8-5E4F-ACEB-3E0F881A79F4}"/>
                </a:ext>
              </a:extLst>
            </p:cNvPr>
            <p:cNvCxnSpPr>
              <a:cxnSpLocks/>
              <a:stCxn id="120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3" name="Ovaal 122">
            <a:extLst>
              <a:ext uri="{FF2B5EF4-FFF2-40B4-BE49-F238E27FC236}">
                <a16:creationId xmlns:a16="http://schemas.microsoft.com/office/drawing/2014/main" id="{E74E9B21-356D-FC43-8DD7-B37DCDAF2E29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24" name="Rechthoek 123">
            <a:extLst>
              <a:ext uri="{FF2B5EF4-FFF2-40B4-BE49-F238E27FC236}">
                <a16:creationId xmlns:a16="http://schemas.microsoft.com/office/drawing/2014/main" id="{94E788B6-34F2-DE46-9ADE-D08AC5F15AAD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25" name="Groep 124">
            <a:extLst>
              <a:ext uri="{FF2B5EF4-FFF2-40B4-BE49-F238E27FC236}">
                <a16:creationId xmlns:a16="http://schemas.microsoft.com/office/drawing/2014/main" id="{883BCC0D-1AC3-534C-8233-7F2B9FD21C1E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0C6810C2-2566-FC43-86C8-2D60A6E80465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27" name="Rechte verbindingslijn 126">
              <a:extLst>
                <a:ext uri="{FF2B5EF4-FFF2-40B4-BE49-F238E27FC236}">
                  <a16:creationId xmlns:a16="http://schemas.microsoft.com/office/drawing/2014/main" id="{E96D3D8F-2555-9547-9A73-459D606A3658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28" name="Gelijkbenige driehoek 98">
              <a:extLst>
                <a:ext uri="{FF2B5EF4-FFF2-40B4-BE49-F238E27FC236}">
                  <a16:creationId xmlns:a16="http://schemas.microsoft.com/office/drawing/2014/main" id="{26E336B6-17CA-634A-8783-056DC7E6598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9" name="Ovaal 128">
            <a:extLst>
              <a:ext uri="{FF2B5EF4-FFF2-40B4-BE49-F238E27FC236}">
                <a16:creationId xmlns:a16="http://schemas.microsoft.com/office/drawing/2014/main" id="{B019BED1-E776-9C4C-A956-84EE89039E1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30" name="Rechthoek 129">
            <a:extLst>
              <a:ext uri="{FF2B5EF4-FFF2-40B4-BE49-F238E27FC236}">
                <a16:creationId xmlns:a16="http://schemas.microsoft.com/office/drawing/2014/main" id="{B3F8A811-3CFB-3948-98A5-12407E9BFA5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31" name="Ovaal 130">
            <a:extLst>
              <a:ext uri="{FF2B5EF4-FFF2-40B4-BE49-F238E27FC236}">
                <a16:creationId xmlns:a16="http://schemas.microsoft.com/office/drawing/2014/main" id="{259C5D01-FFB2-AF47-BEE5-691B64E3703F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32" name="Rechthoek 131">
            <a:extLst>
              <a:ext uri="{FF2B5EF4-FFF2-40B4-BE49-F238E27FC236}">
                <a16:creationId xmlns:a16="http://schemas.microsoft.com/office/drawing/2014/main" id="{89A97169-ECEB-ED4F-8890-684A9CC18C5C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33" name="Groep 132">
            <a:extLst>
              <a:ext uri="{FF2B5EF4-FFF2-40B4-BE49-F238E27FC236}">
                <a16:creationId xmlns:a16="http://schemas.microsoft.com/office/drawing/2014/main" id="{8393A758-0523-BA48-996E-EFF8D8D63FBE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ADD86129-D4AB-5F42-B5D2-32C884CA6C7A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F9138D03-0DD6-E646-AC66-0E199A6E127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44" name="Groep 143">
                  <a:extLst>
                    <a:ext uri="{FF2B5EF4-FFF2-40B4-BE49-F238E27FC236}">
                      <a16:creationId xmlns:a16="http://schemas.microsoft.com/office/drawing/2014/main" id="{6BEDDB42-4751-9E44-ABAB-AE90D9DA2710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90D8020A-A437-2047-A98F-D4E678A056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8492B989-97EB-9B4A-BB28-54657ED2F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9" name="Ovaal 148">
                    <a:extLst>
                      <a:ext uri="{FF2B5EF4-FFF2-40B4-BE49-F238E27FC236}">
                        <a16:creationId xmlns:a16="http://schemas.microsoft.com/office/drawing/2014/main" id="{25DDACFD-E6A9-5942-9455-EAD28F7D919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45" name="Afbeelding 144">
                  <a:extLst>
                    <a:ext uri="{FF2B5EF4-FFF2-40B4-BE49-F238E27FC236}">
                      <a16:creationId xmlns:a16="http://schemas.microsoft.com/office/drawing/2014/main" id="{E06AE064-7364-2348-82A3-6BC431B6907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46" name="Afbeelding 145">
                  <a:extLst>
                    <a:ext uri="{FF2B5EF4-FFF2-40B4-BE49-F238E27FC236}">
                      <a16:creationId xmlns:a16="http://schemas.microsoft.com/office/drawing/2014/main" id="{25302DCE-2DAB-554E-ACDB-25366B2D118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38" name="Groep 137">
                <a:extLst>
                  <a:ext uri="{FF2B5EF4-FFF2-40B4-BE49-F238E27FC236}">
                    <a16:creationId xmlns:a16="http://schemas.microsoft.com/office/drawing/2014/main" id="{3E4D5AEE-A8D8-C647-ADBC-54E146B9BD19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08D2C128-7498-0B4B-A03B-1FB75F33BDD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BBCC1255-E0AA-9D45-8695-8AEBC8437D04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39" name="Groep 138">
                <a:extLst>
                  <a:ext uri="{FF2B5EF4-FFF2-40B4-BE49-F238E27FC236}">
                    <a16:creationId xmlns:a16="http://schemas.microsoft.com/office/drawing/2014/main" id="{BF6B2FE2-AE68-294A-B66B-4BE27C069EB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6E15E681-3E1C-C247-B357-2C74843F4D14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92E5988-8034-8D47-8371-52F98115A877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DC84895D-A6B6-E44E-AD8E-EAADEC2CE52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36" name="Gelijkbenige driehoek 78">
              <a:extLst>
                <a:ext uri="{FF2B5EF4-FFF2-40B4-BE49-F238E27FC236}">
                  <a16:creationId xmlns:a16="http://schemas.microsoft.com/office/drawing/2014/main" id="{804EB7FA-4D96-1142-A988-94810204E639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0" name="Rechthoek 149">
            <a:extLst>
              <a:ext uri="{FF2B5EF4-FFF2-40B4-BE49-F238E27FC236}">
                <a16:creationId xmlns:a16="http://schemas.microsoft.com/office/drawing/2014/main" id="{A09F79F4-CA18-CC43-970A-0E4D0CBE1AA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1" name="Groep 150">
            <a:extLst>
              <a:ext uri="{FF2B5EF4-FFF2-40B4-BE49-F238E27FC236}">
                <a16:creationId xmlns:a16="http://schemas.microsoft.com/office/drawing/2014/main" id="{01FDA37E-36F6-D441-AE39-F774FE5A9A1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4B6FC006-60C6-A144-A08D-547E4DA37A17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F49FF5D8-61CA-584D-AE19-FDD0B439BEE8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5D08523C-F9FE-E14B-943C-925C65ABEB6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67" name="Rechthoek: afgeronde hoeken 61">
                <a:extLst>
                  <a:ext uri="{FF2B5EF4-FFF2-40B4-BE49-F238E27FC236}">
                    <a16:creationId xmlns:a16="http://schemas.microsoft.com/office/drawing/2014/main" id="{3CFEC321-8D54-D049-9BAA-7A150C9EB8EF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0B82A14A-8E3E-B34D-991C-202B3B5997D2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7585929-AC3B-5B46-8B08-AF6F6DD2BCB6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DB4C8EDF-0850-B84A-9365-B41E7B44DD6E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4E0C0129-A0B7-D746-AD19-ECA153A37AE1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2DAFFC46-EBC7-5D4B-BD79-EB1D6482868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786444A0-20CB-1E4D-BBB1-F51A671C84CE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59" name="Groep 158">
                <a:extLst>
                  <a:ext uri="{FF2B5EF4-FFF2-40B4-BE49-F238E27FC236}">
                    <a16:creationId xmlns:a16="http://schemas.microsoft.com/office/drawing/2014/main" id="{D289C60B-78D2-9D42-8295-E5B1262347A2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61" name="Rechthoek: afgeronde hoeken 55">
                  <a:extLst>
                    <a:ext uri="{FF2B5EF4-FFF2-40B4-BE49-F238E27FC236}">
                      <a16:creationId xmlns:a16="http://schemas.microsoft.com/office/drawing/2014/main" id="{07FCCE43-4458-5B4E-842E-C49660E101E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35E12C9C-9A94-7344-BC71-DE3BA63754F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210C7555-6108-1B4A-B9D2-834A2AA5A6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628DC65-B77C-264E-90A3-6D80055085C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5F58A-A208-EC42-AC0E-6F37AFDD4262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391161F-293F-8C4B-9249-547C296F9BD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60" name="Boog 159">
                <a:extLst>
                  <a:ext uri="{FF2B5EF4-FFF2-40B4-BE49-F238E27FC236}">
                    <a16:creationId xmlns:a16="http://schemas.microsoft.com/office/drawing/2014/main" id="{29BA9E1B-74F4-4842-89E5-29AF9AE91C8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56" name="Tekstvak 155">
              <a:extLst>
                <a:ext uri="{FF2B5EF4-FFF2-40B4-BE49-F238E27FC236}">
                  <a16:creationId xmlns:a16="http://schemas.microsoft.com/office/drawing/2014/main" id="{32505C78-65B7-EC49-A37E-70408A62F0D7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57" name="Tekstvak 156">
              <a:extLst>
                <a:ext uri="{FF2B5EF4-FFF2-40B4-BE49-F238E27FC236}">
                  <a16:creationId xmlns:a16="http://schemas.microsoft.com/office/drawing/2014/main" id="{A4B41D33-A0A1-1D43-8F8C-0B2EB63CFC64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58" name="Vrije vorm: vorm 52">
              <a:extLst>
                <a:ext uri="{FF2B5EF4-FFF2-40B4-BE49-F238E27FC236}">
                  <a16:creationId xmlns:a16="http://schemas.microsoft.com/office/drawing/2014/main" id="{0CC57294-3F60-C742-8BF7-0330DCA0243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3" name="Afbeelding 172">
            <a:extLst>
              <a:ext uri="{FF2B5EF4-FFF2-40B4-BE49-F238E27FC236}">
                <a16:creationId xmlns:a16="http://schemas.microsoft.com/office/drawing/2014/main" id="{0D2DA519-2BA7-864D-887F-DFA3707EA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74" name="Rechthoek 173">
            <a:extLst>
              <a:ext uri="{FF2B5EF4-FFF2-40B4-BE49-F238E27FC236}">
                <a16:creationId xmlns:a16="http://schemas.microsoft.com/office/drawing/2014/main" id="{D86886C6-0E03-634F-A31C-46E9FC51AF0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78" name="Tijdelijke aanduiding voor afbeelding 177">
            <a:extLst>
              <a:ext uri="{FF2B5EF4-FFF2-40B4-BE49-F238E27FC236}">
                <a16:creationId xmlns:a16="http://schemas.microsoft.com/office/drawing/2014/main" id="{6C4C6427-7D56-6144-9A81-6FAB7D0DC99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179" name="Vrije vorm 178">
            <a:extLst>
              <a:ext uri="{FF2B5EF4-FFF2-40B4-BE49-F238E27FC236}">
                <a16:creationId xmlns:a16="http://schemas.microsoft.com/office/drawing/2014/main" id="{24531E9B-6F49-B54F-A84E-DBA96E7C1504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80" name="Graphic 2">
            <a:extLst>
              <a:ext uri="{FF2B5EF4-FFF2-40B4-BE49-F238E27FC236}">
                <a16:creationId xmlns:a16="http://schemas.microsoft.com/office/drawing/2014/main" id="{5288BBA4-ABAC-BC42-ACD3-28371F50734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81" name="Vrije vorm 180">
              <a:extLst>
                <a:ext uri="{FF2B5EF4-FFF2-40B4-BE49-F238E27FC236}">
                  <a16:creationId xmlns:a16="http://schemas.microsoft.com/office/drawing/2014/main" id="{F58DE2A2-059E-424E-BF5F-719209A4961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2" name="Vrije vorm 181">
              <a:extLst>
                <a:ext uri="{FF2B5EF4-FFF2-40B4-BE49-F238E27FC236}">
                  <a16:creationId xmlns:a16="http://schemas.microsoft.com/office/drawing/2014/main" id="{A03646CF-519A-A641-AAF5-5D13895E181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3" name="Vrije vorm 182">
              <a:extLst>
                <a:ext uri="{FF2B5EF4-FFF2-40B4-BE49-F238E27FC236}">
                  <a16:creationId xmlns:a16="http://schemas.microsoft.com/office/drawing/2014/main" id="{71822E4C-F62A-BA41-9B41-8AE404AE3BA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84" name="Graphic 2">
              <a:extLst>
                <a:ext uri="{FF2B5EF4-FFF2-40B4-BE49-F238E27FC236}">
                  <a16:creationId xmlns:a16="http://schemas.microsoft.com/office/drawing/2014/main" id="{952367E2-4A18-BC44-BBFD-4DCC74C408F6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85" name="Vrije vorm 184">
                <a:extLst>
                  <a:ext uri="{FF2B5EF4-FFF2-40B4-BE49-F238E27FC236}">
                    <a16:creationId xmlns:a16="http://schemas.microsoft.com/office/drawing/2014/main" id="{D6A53FF3-51C8-A745-8F0C-2B9E07A56B2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6" name="Vrije vorm 185">
                <a:extLst>
                  <a:ext uri="{FF2B5EF4-FFF2-40B4-BE49-F238E27FC236}">
                    <a16:creationId xmlns:a16="http://schemas.microsoft.com/office/drawing/2014/main" id="{4052DAE7-F629-FB4E-B7AF-93605DE32D10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7" name="Vrije vorm 186">
                <a:extLst>
                  <a:ext uri="{FF2B5EF4-FFF2-40B4-BE49-F238E27FC236}">
                    <a16:creationId xmlns:a16="http://schemas.microsoft.com/office/drawing/2014/main" id="{FFFFF798-AF23-1948-A149-4A17DD6C9C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8" name="Vrije vorm 187">
                <a:extLst>
                  <a:ext uri="{FF2B5EF4-FFF2-40B4-BE49-F238E27FC236}">
                    <a16:creationId xmlns:a16="http://schemas.microsoft.com/office/drawing/2014/main" id="{9A806D4E-A295-AD4D-B720-5558E72ED2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9" name="Vrije vorm 188">
                <a:extLst>
                  <a:ext uri="{FF2B5EF4-FFF2-40B4-BE49-F238E27FC236}">
                    <a16:creationId xmlns:a16="http://schemas.microsoft.com/office/drawing/2014/main" id="{DA2D7531-4A20-4840-A962-6CA88458032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0" name="Vrije vorm 189">
                <a:extLst>
                  <a:ext uri="{FF2B5EF4-FFF2-40B4-BE49-F238E27FC236}">
                    <a16:creationId xmlns:a16="http://schemas.microsoft.com/office/drawing/2014/main" id="{FD51D53C-2A79-5847-9EA1-C366CA437D1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1" name="Vrije vorm 190">
                <a:extLst>
                  <a:ext uri="{FF2B5EF4-FFF2-40B4-BE49-F238E27FC236}">
                    <a16:creationId xmlns:a16="http://schemas.microsoft.com/office/drawing/2014/main" id="{21CF243B-1550-9342-B677-A0C3C741620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2" name="Vrije vorm 191">
                <a:extLst>
                  <a:ext uri="{FF2B5EF4-FFF2-40B4-BE49-F238E27FC236}">
                    <a16:creationId xmlns:a16="http://schemas.microsoft.com/office/drawing/2014/main" id="{C1A0D11F-42D2-6D46-8020-E8A82FD5611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3" name="Vrije vorm 192">
                <a:extLst>
                  <a:ext uri="{FF2B5EF4-FFF2-40B4-BE49-F238E27FC236}">
                    <a16:creationId xmlns:a16="http://schemas.microsoft.com/office/drawing/2014/main" id="{AB08E770-0FFD-7C40-83BB-312F5E709E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4" name="Vrije vorm 193">
                <a:extLst>
                  <a:ext uri="{FF2B5EF4-FFF2-40B4-BE49-F238E27FC236}">
                    <a16:creationId xmlns:a16="http://schemas.microsoft.com/office/drawing/2014/main" id="{7F2B96A6-FF69-A047-9517-056BA80A06E8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5" name="Vrije vorm 194">
                <a:extLst>
                  <a:ext uri="{FF2B5EF4-FFF2-40B4-BE49-F238E27FC236}">
                    <a16:creationId xmlns:a16="http://schemas.microsoft.com/office/drawing/2014/main" id="{9566B50E-10C4-9441-9B2C-27351B0A20F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6" name="Vrije vorm 195">
                <a:extLst>
                  <a:ext uri="{FF2B5EF4-FFF2-40B4-BE49-F238E27FC236}">
                    <a16:creationId xmlns:a16="http://schemas.microsoft.com/office/drawing/2014/main" id="{E416E8D1-5BCE-BA49-B369-2A4029313D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7" name="Vrije vorm 196">
                <a:extLst>
                  <a:ext uri="{FF2B5EF4-FFF2-40B4-BE49-F238E27FC236}">
                    <a16:creationId xmlns:a16="http://schemas.microsoft.com/office/drawing/2014/main" id="{E6FD789F-1DDB-454A-A320-570CB91ABB2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93" name="Tijdelijke aanduiding voor tekst 11">
            <a:extLst>
              <a:ext uri="{FF2B5EF4-FFF2-40B4-BE49-F238E27FC236}">
                <a16:creationId xmlns:a16="http://schemas.microsoft.com/office/drawing/2014/main" id="{FA7E60C0-0F0C-574B-84E0-5413D52A30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02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E40A952-8E40-5242-B15E-9816B38D1C2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C7AB795-D4DA-43F6-A091-4D983E0D585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80079B8-0E3F-455A-97C1-AD7CBDE7755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255B46B-5A7E-4869-8BD1-47197C7651DD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BF37EF8-AF64-43B5-831E-C04EBCB49CCE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E3DB2FF-40BB-45E2-95FC-0403C6135021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7624700E-05D6-491E-A08E-E38462674756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5782E2B-AC41-4ACE-BCA3-346B985FB89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9460421-5372-41D6-81F6-3FD67274FE46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24A38DE1-BCF3-4912-BA25-31EA8AF2228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CCEFABD9-B146-4E81-BD81-E9F65CD1F3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0F693101-83B7-410F-8A8F-8C8A3ADE9441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7F63CC6-4424-4F0F-A805-01536F47AA71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88829703-8858-42FC-A284-2FEAF2848D67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1487ED88-684A-415B-B818-2A549FC59C6C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7230D15D-B9B0-49B6-9783-3026E6CDFA11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B75B718E-539A-44E5-8299-616053461A82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F8879799-D249-40F3-AE12-142D28E768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1AE5DC41-7132-4780-93F4-F73A610D7D6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1194E066-7A31-4F8B-85CF-F5F997316C2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AEF6423F-5398-464A-9C53-454AF4CEA34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44EA906F-EFB4-427D-9964-0100C79042D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E206FE-A9DF-4F2B-A7F3-C0B9769FF21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815670F4-B7D2-488C-B215-1B92EC8110C8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A3E65DE9-F22D-4E64-A422-859E7083007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03902C22-425A-47CA-B1F2-D714849289C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F6B7F859-0AE6-4414-8CEB-C294C8C7D4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D4D78AF-BC43-4444-B802-A1A4D68842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85A21DE7-880C-4F69-B2D9-E6B58BE6C73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FD24D958-0567-4887-812B-22F088A7E64D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582CE3AC-7607-4170-95F9-C4B8F74CFCAF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CE0D427-4296-4BF2-971A-2BC2F382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874A693D-40E6-41D6-AEF9-65B535EE78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E2A0F7AE-7654-4CC5-BDA8-97B4615812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B5E98D9-A07D-42E2-966F-9C312F6B25A2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BE757DF3-5C04-4D31-BC50-BFD6868ADA0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C4D591C-B448-436A-9836-D4CF7159254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0F917D22-DBCF-4A3B-93DE-B7272527CAD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5ADB7A3-BDA4-4B7A-AF39-F039A2306BDD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D1B70738-0CB5-4ED5-9C28-15CEFC566E49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4C6B6D6-6688-4277-B345-FB8F80AA3B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2BCD285-1BD3-4183-B0AF-B1F77F3623F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7C01CC0D-D72B-4634-9719-74159C438F0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F56559FB-E8A3-4798-99F1-D36C9133923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8EE4CEA-B1F5-463B-8A9B-E7355FE8E4A6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56702D46-469A-44EE-8629-DA37416B6A61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20BE63AC-0EE9-4DF4-AB0C-794EA2C90268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0C2A723-FB2C-42FC-9213-FCCD224743D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2C3844D8-818B-4D34-961C-00BA9A1EE66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aphic 2">
            <a:extLst>
              <a:ext uri="{FF2B5EF4-FFF2-40B4-BE49-F238E27FC236}">
                <a16:creationId xmlns:a16="http://schemas.microsoft.com/office/drawing/2014/main" id="{5BCE1748-036B-E74D-A60D-F6E194433F1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62636DF3-1490-1045-9438-D13034A0A88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B834A2E7-9985-2C4E-A3AE-2016ACC1F0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B045F0E1-4952-1341-A1FB-1B54CF13BAB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5" name="Graphic 2">
              <a:extLst>
                <a:ext uri="{FF2B5EF4-FFF2-40B4-BE49-F238E27FC236}">
                  <a16:creationId xmlns:a16="http://schemas.microsoft.com/office/drawing/2014/main" id="{06121769-939E-D54A-B381-AF840B378D1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8424C1C3-B86B-FA49-98E8-55180BDB16B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034A650-6303-6A43-9214-4860A2D9E5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E6219E1-9711-BE42-922B-607F16F7E69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9B26E732-5778-8748-BE75-4F31BA1F338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344C69B-7EB8-4048-AA80-00B3AA8255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9F388852-709D-BD4C-B338-75AD914A715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93223B9-856F-BE4B-8290-D1282E84B3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4A43336-7D57-2543-A01E-F9C8D72D0D66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48B19B2-18D9-784E-8FA7-D650502C253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156EE659-680D-E94E-9EB3-D19A5BEB8F9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C83389B-45F2-4348-9B72-180D93B8928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6AD7DF9-8212-2B4B-970C-29B3D58AFEC7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52A6EC7C-A9BC-F443-BEFA-831F341C367B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69291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C9FB8BC4-DD46-D342-B767-FDD461FE957A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3886644-EE0B-4C71-9931-4A87E91412B4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09540ECE-C828-4B89-9964-69B09CD40A83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1BF0ED-0D65-4AE1-900F-8E36AC519FC0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0B1DCCE-3F90-409D-A6D4-A45827DCC58B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78760DD3-A498-415E-BF97-B6585C18EDE9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92D1CB87-6579-4468-8449-B3E4CE42ED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9B393E2-043C-47AE-A1D1-D1731AA1D04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379097-FA30-409A-8379-8040F818F5AB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F7392E7-8BFC-4CE0-9064-8F4964A12C7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B24120C0-C343-4B23-8FAD-46F24A7373FE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053D09BA-1C2E-448E-B855-795B4675A843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38449959-3C45-4BBA-B6D5-35EA7FEF87DB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03C71FA-2319-4280-82D6-D53854BE5D38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B24ED589-04CD-4323-8AD6-DFD476F11433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0A62BC1-67FE-47DE-8EE4-39CF03DFDFE5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E0F59CC-C7DD-4726-A61B-78685C65523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02BF8F89-FA29-4FA0-AFCF-534CE872CDB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45454FB-F724-49B5-99ED-947E0DCE7D7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AB55CC5-B984-4546-94D6-75532F52906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CE256EC8-906C-4B0D-BC6F-D3CEF1F447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434FAC71-31CA-4A17-8305-1EFFB47E011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F2C4732-7BBE-4F8C-B84D-A36C876B5F9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9289C22B-3543-4E79-B2B6-84A070FC46E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DEF8FF4E-B33F-4312-B0D5-329332D85F8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07CD99D9-58D8-49CD-A64C-976D67B5C0A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A787E523-8081-4756-8D2F-F6125C731C3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26A17276-1E49-458A-9CDE-F71E03F7E08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B478F6E0-4C3E-431A-920A-0D7A4A7CDDA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150318B-C89D-43E0-85BD-F947E5FA22F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851D6820-ACEE-44D8-B74E-FB29843284B1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D647D334-4681-4BA3-9726-C46CFD5A92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325A1A05-5B9F-4AD1-8895-03F077B3052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9625AF9-A67C-4892-B968-F41E3E5FD07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E4BC89E-94A3-44EE-BD4E-A1CB1A7B7C0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0686A37E-BB0E-44B1-8EF8-43E566F37CE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7686819-1510-4D05-8FB3-C6DB8C8A5C1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08F9DA3-2702-496B-A33B-D1ECDCAEFBEA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37B8ABE-884E-483E-955C-83E103D234F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D420BB6B-A954-48E6-BB33-BB189E02D1B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8C649349-674D-44A0-A5C8-647E5C7DE49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A2000CE-4F29-426D-8A26-7D620CA650D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3B15938D-8A51-4974-BD8A-9D95078D3AB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2C41DB1-B0D4-4F71-8937-0EC2C9521E4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BC99CA9C-657C-4448-AD58-4D14F7F5D60C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FEADD3-46E1-4DA2-8781-77312A9A8D48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B598130A-5967-4DB6-9916-830A9FE4C106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0419AC92-BBEC-46F5-912A-2F4820E6B28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89F48B90-DC39-4BBB-A9FD-436200C061F4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30F7040A-03FD-5944-89D4-85F668FE758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B06CF85A-9FF1-E545-8C5F-ED8AAA376D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CDC919EE-4A8B-D642-880E-3550008046D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8C0120-0A2B-7346-A509-41236F74125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9D89AF4-B8BF-704E-BA6F-71B1DAFD773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67BF9FF0-C6D5-9040-973D-25F1C9AACA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AA2C4604-0589-E643-A4DC-CC31E389876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33E12B3D-8746-D54A-8B98-220A4EA3524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8455EC07-83F8-1842-B016-A591785022E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364BAEA-B5B6-714B-9F56-8153741A9AB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2C2F8040-0FF0-B446-B043-5B4BBF84C8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80D0A72D-2BB4-654B-920C-40320CD61A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A6EC3DB-8E72-2A42-AF73-72B3E2E9B6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6128DD31-7557-5E48-B100-E4B3BA0E11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D85BFCF4-A70A-3840-B09F-7AD9D60BD8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72EDBA5-F4B8-3649-97EE-879E5311E2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99680835-EF43-4C41-AE88-3B64BE86487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FFB4CEFB-2317-B740-AA61-638A28169E5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F7D4F67C-E35C-D449-8E98-D04835960F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2086487-2707-6249-983D-2019BFF96D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7B1AB33D-FFAA-664D-BCDA-DF92B488F2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88F113AC-23D9-1848-83EC-B0E03F6C05B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68DC05CD-A988-AD46-B60C-ABCDCF826A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4D4ED3CC-BDED-0D4D-BB64-7DE12E32AB1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5C313-9860-6845-8221-E5ECEBD872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ED3FAD2D-790E-3E4C-B8FF-82CDF213EB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A048CC0C-33AB-DA49-B040-847FB25F2518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02F984C2-E957-B14A-9281-A3E014C8097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ADDDB9F0-DD74-0A48-BCA8-289ACC8611F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5CA1DD46-F94D-0E46-A85A-27318CF7C4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16E0CF8C-09DF-724F-A468-ACB48A2A8C5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DD12233D-AF9A-284A-B56A-7D3BD0528A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F8635401-358E-9142-85EC-3E739D5BCC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63EE37A-06C4-6543-BFF9-C0C463563C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8A735F7-8AF1-B04F-B921-E14284D411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F7CC0CE-DA00-C643-961C-C8E6198B97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57F36197-E607-D348-BF8E-FD61D89C8C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F0F0C0-F1FA-1240-A0C5-0914D387E26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3BD5CEEE-E33F-564A-93F9-A7434B90B8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4C3B7440-F6CB-844A-A051-F7C0333AD99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ED0A651-3E95-E841-8E29-ADE8840508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A50C4072-D3C1-D841-A781-E98461D62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120C883D-B9FA-3E42-8ADB-23CD8C28100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D64A28B-565B-3B48-AC6C-04284C10A8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CC693C2-149F-1048-A93D-406E5308A3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C0A01F7-2107-004A-A971-0AA353FAD81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BBB1B409-0DE8-CD43-892E-4031DE3BE12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21D5D5F-D0A0-C246-BF6D-171E716B377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F345664B-D46D-4741-AA15-0FABB6C92E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8864BCC-5985-7A48-92C2-6877E2B54E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FAF0C651-7293-C344-A8E3-C2CF38AAC08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424BAEA2-6B64-4847-A269-4905B8158FA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A3CCC42-5943-B948-B02F-577D2D81691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7FC2A55-335C-634C-9AE1-CDEC7065DAB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767D4945-BFF3-2344-8206-6D25381EAAC2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D280E3D6-BEF0-C046-805A-A8A69362669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E663ECFA-E518-5941-998E-0E41C117A8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56330EFD-46A2-3447-A6B7-1EBE702D33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4FC2F8FB-0799-4445-A93B-DE2F420AA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B8F4473-263C-D649-A184-6A99A886D79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C7FB48CA-E44C-6B49-A265-2098B8C9059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06AD5CF2-A445-6C49-A9F4-FC97E6DA6D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EB8F3535-EB95-0544-A0CA-8EF7DF3444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E836DBA-94CE-0F40-B165-308145BB2FA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0E59F3BF-DD69-A140-84C2-0B6534AB988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9F24609-D134-0648-8C0E-433DF924C0E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891247BC-715F-7448-A176-3D1FB74945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C3BAEE26-55C6-A24D-98C6-757795E6F6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8E11C48-E4F4-724A-81C0-9EE068D5557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42947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804B8E91-480F-6049-B646-DCD45CD073D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07AE4F76-BDA1-4446-B962-27B48768BB2F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788C54E-742C-4D8F-A39E-DC220023751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42C37534-120C-40DC-9795-1C10470BDFAA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4BE2FBC6-7B22-45CD-AE12-F9F02CA7E919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DB0E5A7-0DA2-4B61-90D7-221C985F367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A27CC0B2-8084-47E6-B6E2-CFCEE8FA4351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7E65423-E53F-4F3E-9F6A-06F1294CF666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ADB5AB-70E5-4A9F-8AAD-71775D5CF37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C750D3FF-1994-4D8A-A976-709CD7311290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02690D45-B745-4BFE-AD71-0F4043E995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3713941-8701-441D-8012-D2202BE1010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D1042F2-827F-44B1-B308-450EAE169602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89EF6E09-539B-47A8-BCF3-AADAE8568483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D799DBCB-17EF-4D12-8E91-06B87C213F8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A3B07756-9514-460A-AB1D-77DEDF334529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A46A393-CD37-419C-A82A-727B7FE50169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55DD6BBA-38D3-41DF-8F7D-F28C05C90D88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B815D80-DC7B-4921-96BC-B83879F297E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4F1874C6-0458-4830-9E79-1EA746BBAE2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42B21073-1C48-4B0D-B34F-ABCC188850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BFF9A4-D4C3-481B-B7E9-2428C942F93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056F6EE2-5C0E-4E44-8062-8FA9A33A2AC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22CE86CC-55F6-4208-A5A7-AA5F5A39A13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155C6C5D-4451-4FB8-9A2C-092BBC1D359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8C228D44-9F22-42FA-8BAE-39BFFF81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B5C72C1A-60B2-45BF-ADC6-B3BCD79E34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3F70F74D-95CA-4E68-8853-F566122619E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10815370-5A67-454B-BEFC-AC645D1370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0A3B81C7-9B46-442E-9136-058A57BE550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1F376DF2-9D69-4DC5-850E-77F94F803938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BAFC6253-F714-416A-9F76-79359CD889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655E35EA-E09F-4FCD-9692-79EA8EF898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7D0E97E-62F4-46BB-AD9A-D2C54577D268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DD78718-5032-432B-9F22-1BD89D0510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DB897B3-DA10-42A1-8CAA-A9190B8A9A6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D6766BB-B26E-44CC-AABD-E043D966BF6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254A913-338B-41BB-9FB4-EA8C19D97D4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9ED1ECB5-63EB-4A41-BBF6-521C57F5EDA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0ED73A7-8601-4D3D-9194-360E42AA207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1BCC114B-0EED-46C0-A386-E766BDC1FB2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8AF3C90-D010-4DF1-9915-60ED185D123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747CC81B-76C2-4298-9585-B23D721B44A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90614B1-ACE6-4966-8DD4-3F2CB8A2DC6B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DF0F274F-C285-4393-A6CB-C92355EE54E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8E28F02-83E6-4844-B0B3-57D084943D1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E65D3F7-A868-4F7D-8709-C8237605294B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CE7445C4-B0A7-462D-90B1-74D421CD2CC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1AEDB452-DEE1-4407-A940-E12B8EFD8F4E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E7E42029-6937-9246-9B55-B2E8054D9EF8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37DDE296-E017-B644-AAA9-01F79DE716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E083C129-E0F8-5D46-B7E9-D0D1EC75023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4FCC58F8-60CF-CC4D-88D8-60B5616845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CA58EC33-E00A-D149-B9BE-C1C66C1277D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5F32E12E-AA2B-0742-A0FB-AD5D4802CF33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18A32FF-2F90-8D47-8A69-64D5BAA5319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2CC7D3BB-D84F-614F-BCD5-327529EE2CE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222752C8-400E-3040-B8E6-402E9865309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ADECDC39-1E8C-9942-92B5-380A246B40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207C158-2FEA-3347-958D-21C7692A01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C1CEAE13-C598-F840-B9BB-FE879CB816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74AAEFFD-A7CC-0542-991D-CAC3FFB24B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CFCADE66-A794-6C43-8EDC-695FAD3183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B3AEEAEC-CF74-BF42-B0E9-38E8C8B42D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C72F13E5-397C-9F44-96FA-4D09314532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CD3463F7-7530-1A42-8BA9-1FC1B94381C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8808C84D-EEEC-A542-B7CF-E6B9EC73B33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5DAF0CA3-60C6-B94A-B45C-AF64E300B75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A7704095-5CD9-4D41-AD57-941481A372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8BA2DE55-C8BB-C349-95DF-7FFBF8DE2D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39154458-D8DF-9349-894A-B466B8EDF4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3A88C54F-0155-5445-AE65-443EA8DF0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ECA7F3CC-F099-4845-BCEC-378DDCAC0BC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3AA7ABF-7D70-5E4E-81F0-0F92E9AE540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6C469A1D-4C68-3947-9BC5-E5F2E764F9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BD27A195-0297-AC41-A8BE-13C80A061DFE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CA16023B-0147-1045-BE0F-FFE6623DB913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4324A448-EDE2-024F-8C31-1F66A89CD62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F3947DBA-FB5E-2B43-923D-4A284C1F60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D22DC920-A78B-9948-94DA-DAFE6FE695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0477790-9595-DA4A-BB96-E34C52F59E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A73B28C-FD4B-CD46-A5D0-4C7E49A5E5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B8CA69A-D6B5-F74D-AC81-14C20DD92C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615D7E10-85E4-B34C-BFE7-971193D5EE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47188B09-95AF-D640-8F24-8BC34B2E98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9EB5947B-D71D-AF4A-9122-6219A45022E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E243B7-D249-2641-B5EE-A5DB31DCD33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75690199-28E3-8544-AF9E-32973A8007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38160B14-9EE2-164D-9387-678F5DBA3D9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4A05A9A7-1F9E-424F-92B0-9E58C065C5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4425A2E8-0553-D84E-9747-AFCE919916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D86E19F7-7522-134A-84AC-5670C6EBF6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19C24F41-DDE8-D449-AA9B-4C30172B37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D92DDBAF-07DF-1D4F-A253-2E9729157E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E84BD965-ED18-AB44-A7FC-90CD89CA2F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F462F40C-7493-134F-AC93-53102E4A78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B1DD92B-2076-1A4E-A6EA-BE957D4372C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2E081DA2-1F1E-6942-A84F-CB76D7A1404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EB2B0EF-8377-1147-A73C-798FD2D40D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05B16E89-9A2A-5543-8586-6516D73E69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360F2096-BAAF-824A-9642-9D206F5EB68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2E7CAC7-9D05-0849-80B5-79594C334E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F0266CE-06B8-1645-9953-9E6426C80CD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13C3A3FC-833D-FA4C-9129-090414A4629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1045CE4-6C2C-9D4F-9CB4-62C159F1E39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95CF0556-A829-E64C-ADF2-9ACD0D7BE0E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C1BE422C-2B19-7A40-9198-BFA9D1B0D91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CF255EDE-BD14-914A-BB5E-5E963FE719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C957CE5F-7730-AD42-86A2-756D22ABE2D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9ED286E3-5F59-9245-BAA8-CFAA411C482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1015D50B-CD76-DE4A-B3A2-0F07FA3293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4B1437A-1EB1-E344-B707-ED75A5770F2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1A30BFC-0485-E74C-9FF1-7C55F3E75DF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EB41785-8225-5C46-9ABC-41058DE7DCF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8E099D74-5477-6E43-9FB5-9FA1B85CDBC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2CD0C3-34E8-2A43-AC24-99B2AF06117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BBD95B43-A9EB-AA4D-A741-B07275A4D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C3F4308-F0FC-1D4C-88B2-E0E63BF46A2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34978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0A82C6BF-C3A9-7641-ADDF-1EF5C0DCEBD1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79417568-2C71-4423-AB11-9FD466B8D56B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1F5884D4-00F8-45FF-9B37-282D944DFEF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A763C70-2021-4B6B-8EE6-2F385EFA61B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A07013C-43BA-4F19-A1A6-7EA79DBE781F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B769AAE-16FD-4E7C-BBFF-528FF9E97E7C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59F078DF-A25B-45F7-82B2-99718A30535B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D8D84CF4-77ED-4ED8-AACA-2EDEBF1FE223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8B7DE7D5-3E4E-4F0C-8E6E-E1B0CCFFC05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17E40DE-9ECB-4CE8-9FFB-46E45D7A8A89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F1FCE752-6B88-47EF-AADB-D3C0D5EDE8F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F2EC6FD2-4F1D-4E95-B4C7-E957D99E6168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A8D6D1F-753B-43E4-AF09-28F8D9B8D1B0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7225FE5-C57A-47D6-BFED-0B444647418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9B2EF1C6-346E-4922-AC36-2BD86F82AB9F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9A39C126-ABF4-44F3-8E3C-1787D985B72E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FB321957-67A4-49A6-9F6A-E80C8B49F7CB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8B5D7441-B7F1-4381-AE34-4174550222F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F74F6C9-E803-4115-9696-AA30A7CB434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E71D8C08-C7ED-4A2D-BCFF-5DADE5322A7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9E7A94F4-6F4E-4B4C-967C-A1F092F1B0A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F340571B-D10C-4D15-AA97-63CE2C3AC8F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123F27A-2E2F-4455-A1AB-5B6E45CA0C73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1B3AF0D1-9A96-4CA2-AC07-0C740020ABF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388DF0D6-FA01-4685-8E83-A16B26F7DCE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DEDC622E-D16B-4455-B75A-FA5A1531B0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C02B1EA-4A1B-4712-A0EF-E1AD1213A2F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4586AE18-D2EA-431D-B053-4D08084D18A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9CE80680-D2F0-4734-80CE-800EAA711CD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79BED5C-35FF-4E19-9B23-E09486BD069A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A51FA935-B6F5-407F-BAE7-11533DC73305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690B0707-1B6F-431F-871A-A4F7482F06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AA4D5D05-7F9E-487A-B438-DD13C1B5D5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108E3390-C23C-4B12-90C5-EE4521E4B4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DCFACFB-AE77-4405-B340-F08784DC14D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E54D57A5-E8D3-4464-A032-052A2E8A79BE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4502269-84BD-4EBE-8974-9BA855350B01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63872DE-4921-4A55-8FCC-67CAAEB6DE4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116D4B3F-EF3F-4850-9648-83A223E82D8B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31BF0F8A-2242-4EF7-AC6F-FCAF88BD2B5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45005E36-F1FC-407A-89D6-7E9FFD203B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BF024DBB-C57E-409F-A760-0017A7497D0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D956480A-406C-4E5F-89ED-072F90CCEA5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A381B46-5680-4213-A941-658DD652A1D6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E8B3D1EC-CA5B-4018-9CC8-50DD96FB60E3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2D4C5F6-E6DE-4EF3-B08A-82DE157F71A0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0A8BE7E0-2DFF-42A3-A7F8-8782CDF4181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114FE656-E03C-46B6-A187-B380F5927F7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0034AD2C-C46D-46C3-A827-265FCD3C086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409B968D-051B-7C47-B6A7-87F5B8DD822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88F4BFD7-8437-1843-9022-C3B4449245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55507123-8A7D-824D-80B2-4946F9FFA31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84E26422-6585-C040-A4E7-40414CC7C2B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80E571F-76BE-9949-86B9-05020E06561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9CAE12AA-5A8D-2147-A111-8D6B52D11D00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50C0E5F-D89E-7B4A-BBA8-951473485F2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09E49607-6596-7149-9F1D-396239FE5B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5E2E0CE-6535-5C4E-9C37-4B756CCBA6A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3D270444-E579-0D40-8578-5AD7018664D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4DF60305-E755-864D-AA8A-43C574BFF8B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6BF90F3-2ACE-3F42-BC6A-8DA25A0266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2FCDF02B-16A2-6545-A8F6-B9679C6ED8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B0017BA-469C-3643-A0EF-4BF4155B59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ABCF4C23-391A-4D43-9171-7DB7E12180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326ACBA-E3FF-1B46-8268-C918E3EB67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62AF4AE8-721E-864A-B201-5CE12013BA3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27AEEE4B-9AE9-8147-89A2-1BBE86D993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958D0A7-6531-2C4D-BB2D-7E83223A60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C69218A-1654-0342-B4FA-3D4E02C862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35C1B003-808C-434E-B869-B1D89A3F0D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EA311DF5-73F2-EB40-8213-964FEDFDA6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8D9DE6CC-B63F-A14E-8402-26B8F782D6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5594C8E3-A8B6-414A-8E2F-EFA52178C5F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A716B-21F8-6A4B-9EE3-FC7A7816D27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781DB632-CA5A-5342-A73A-8CF71E1F0C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9240C90B-4075-7543-B81B-0E33720DDFB6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D451DDB2-DF60-E44F-8222-BD7D8B31699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B7E8436A-C035-F341-BFB0-90DE9DE8B28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6E8D4012-E1E7-6447-8D89-C5420616E4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49EE5382-C225-284E-9246-67A2E1757EA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5A4F543-2C36-2F43-9777-EBFDECF698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3057A7BB-3A25-0B4D-9859-140F70650F4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8EEFD144-58F3-D548-8CEE-83E85BB8D1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D42A3FBD-6BA5-DF44-90EA-82FD19F169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E478E68-A68B-0E4D-A9CA-ED2E6B64F4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E8F8BA3D-5ADE-F147-9383-1E90FB5152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C3D9FDD-8B16-8B46-B15E-4D48304A2F3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18ABD524-2168-1E42-B134-AE86E3B0EA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B9229FC9-8472-804E-AD03-AD9A6A7A540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8F8C379D-00E8-8F40-AE47-1FA060A598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F0C5848D-6324-A541-B91B-11BABBB95C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89F6D1F-7CFB-7640-8C58-3491CF547C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4147F5F5-229B-6040-9ADA-283CFA8B627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BC6B84E0-C049-1444-86C6-3AC081E00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57BAC22-2B23-DF43-93E1-FA6071D262F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608742A3-2550-D343-BFE1-3EE6022193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47474C3F-ECA6-E544-ABFC-89354627CEF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DF110C12-7466-BB4D-A0A8-BF4BD499789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DCD1F54-5C79-6F4B-9712-FEDC7612AD5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143BCF54-D574-EC4F-84D9-E2D931B32E7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9E684D14-0CA1-164D-AAA6-AF4D46AA3E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5990F0D-F1DB-644E-9E89-1436FF167363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1C3C9BE4-C41F-7842-B41F-A6272BF6EC7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D0A5CDF2-86C1-D541-A697-79606CE6321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5EAB8F5-8890-DC42-82D8-3DB84F1BD009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7CD14602-9C15-D147-A987-ADA6DEE3852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F70775FE-68AF-FA40-B15B-E22A6DC3E9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A4015DC-84A0-B945-B5F6-8177C830E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00904DAA-6F94-E94A-91AD-918EB35AD11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543FFD4E-99F1-1F4A-AD5C-5DD08ADFC7C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D290024F-5EB9-6443-A937-9404EFBF7C3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B27524A-0549-A042-AC87-B515259B54D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2457C867-63CF-3A44-A9C6-AA1CCB3D150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58B03E-B7C5-2249-BC5D-059944E8F32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3DF1A39-6079-9742-8ABF-470BE3FC722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1834F7-AE55-B941-BD0C-71B7FC63DAC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D160D95-FF5A-204C-BE21-A60A9F66CDF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960AEF33-C7E9-9C4F-9716-17103F4582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82564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95BC958-1A39-4183-B7D4-A9AED36D408A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049E2C9-FD6A-458B-A456-4A6B5D424DFA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66A38A5D-D044-42FB-BA6D-3C9A7C4A1C43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F2340A6-7A04-448A-92AB-CD1AF57C1DA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6724005-3982-4DF6-B685-529FE42D115C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B9FA6636-35C9-410D-971C-FC1424170C9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7490392D-66AE-4569-8A0B-169745E59A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CC2F6D15-C03D-496C-9E9E-F44DBDEF7617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8" name="Rechte verbindingslijn 37">
                <a:extLst>
                  <a:ext uri="{FF2B5EF4-FFF2-40B4-BE49-F238E27FC236}">
                    <a16:creationId xmlns:a16="http://schemas.microsoft.com/office/drawing/2014/main" id="{87D73045-42BE-46D3-885D-35A6C2D5F5C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" name="Gelijkbenige driehoek 56">
                <a:extLst>
                  <a:ext uri="{FF2B5EF4-FFF2-40B4-BE49-F238E27FC236}">
                    <a16:creationId xmlns:a16="http://schemas.microsoft.com/office/drawing/2014/main" id="{E3ECFE0F-CDAF-4B7D-A093-72248360E25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0AEC4D8-D8E7-4444-9698-A8FEB0CCD99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0814EE6-AF77-469D-A7B7-21510A52735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B9225CB1-4320-4A24-9FB7-86A7270E7B2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DDD3E243-A059-4F7D-BE4F-50F2291791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35533BD-4D31-48DC-92BB-2D96B87243A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2A973487-1918-4A81-80F7-F6C7172342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6CF29F2A-1310-451E-B36F-A86BACCEE6F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E39A373A-135A-4A36-91D8-1B68079C411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985F9C4-03F7-49BF-ABE4-F1C47DED765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CCE6F6AA-132D-46EC-8C6D-C6F04432BB9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FFE1211A-1DF6-4CF1-A27A-DE44D6E088A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15605EE2-9C06-4558-B50D-9BCF852F47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7ED5C3FF-D9AA-47AB-A0B4-360777C849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00C9606E-F951-40DB-B0E3-E2C34723F1C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BD85953-8933-401E-9BD7-F78B327269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C1FEFF9E-7DEE-47DB-A01D-5BD64C94789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4C335B36-D3B7-4539-8128-B51DC6606613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0" name="Graphic 2">
            <a:extLst>
              <a:ext uri="{FF2B5EF4-FFF2-40B4-BE49-F238E27FC236}">
                <a16:creationId xmlns:a16="http://schemas.microsoft.com/office/drawing/2014/main" id="{AEFAF89E-4FA9-3E4E-9695-8AC5BE00A91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F89B98E6-CCA8-CC48-A9EA-A683506674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D2F9CE45-4428-FC42-A7A9-90FFD857CE8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3" name="Vrije vorm 42">
              <a:extLst>
                <a:ext uri="{FF2B5EF4-FFF2-40B4-BE49-F238E27FC236}">
                  <a16:creationId xmlns:a16="http://schemas.microsoft.com/office/drawing/2014/main" id="{1E35F1F1-FF64-384D-8A78-4C328F04717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4" name="Graphic 2">
              <a:extLst>
                <a:ext uri="{FF2B5EF4-FFF2-40B4-BE49-F238E27FC236}">
                  <a16:creationId xmlns:a16="http://schemas.microsoft.com/office/drawing/2014/main" id="{3D6BB34F-79D3-6844-9A07-C71826B89A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DB4AF648-E156-8049-A4BC-4609750CD01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D0D5C8C9-7350-624E-8272-E05E6D7987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F3BB6FDC-BAD4-3E4C-B0E1-17D43845386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40CE90A6-488F-E248-8135-62B4D3A1EB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EB74E17E-2186-4D4C-ADC9-46452FDBF63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2991C1E6-6AAD-0F4A-AD17-8F9FAD5250D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99204DDC-2734-114E-A2AA-B052C4AA4CF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B2FD628B-C8F4-9047-B23A-A5D812FBDC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E6772E55-BC96-7347-9E6C-A8EA491F0B5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15608D5-2B6B-7D46-8C54-B72CE52A028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EF077CAA-D20B-5F43-A6AE-2087293F588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574B07C0-17B6-0E41-B179-BDCADFCD7C6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E3B7E45A-F853-034B-B675-C960003BF1F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73371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0FC9DD48-BD8D-4405-A516-230497997F9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551CEB-F653-4112-8851-BB5CA208ACCF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812B1058-3EE4-42B9-ADAD-BB30987642C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50FB65C-FC5B-4BA1-A0F8-73C90390575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DA70D0E-8EA7-4C1E-8CC2-6A8545DCB8C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DF1D326-0149-409D-ABEA-2C7DF6127A56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F9593567-7D7B-4160-B1E8-468EFD5D12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0EB5BC5E-6664-494A-A0F3-FB7F06F7FDF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DE14975-8E22-4C7F-B96F-0042A1430CA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EFBF602C-468C-4B40-83D0-3B2E12787A6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2E634B4-9754-4646-9308-8A172294D3CC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6343B12E-A387-4B93-ACEE-0087D03B85AD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455C31B-846D-4A92-B6A9-9A63FB5854C3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4E93A0A8-CAF5-4EF6-8E38-8A3CF210536B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6C0EA45-148A-4805-AF53-DA0C304B88C1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B528F6DB-840B-44BC-8FF6-2C1C619D9F2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1A9AD01B-8C5F-4994-B984-C560DEDE1B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DFEF5683-C5EF-4489-8115-88764B03DA7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06CFBB67-8CB5-440E-98C9-922BDA7B25A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8A34F0BE-67D1-4EF6-9B65-A174D3D2DE0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04506427-719B-4932-88C9-9BC0F1798B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CE19C7F-C1D5-4B80-94AB-39F8E99C103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5C594E6-38D4-47FB-9C51-1064A2DD35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06501436-387F-406D-A7D5-D20652545C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B58F3B5-9AB9-4A3D-B723-5FE753B22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E1BB95A-84D5-47E8-89EC-A13C1E2002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D690829F-89FB-4AC0-B8E2-9147C46FF615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BA66407C-FA4A-0F47-A497-05D28450DBA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0BA8A7D-1E3A-2849-8DB9-BC521CAFF8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62D52CAA-D858-C74E-AACB-45A41510823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011E9C49-78DA-2C48-86FD-4C5CEB173F4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418A1BF-8113-6A43-8A41-D238EB64E58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CB52A447-1D53-324D-BDAB-3287859C0A6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ADC8803-8138-474F-A76B-28487D321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9E1C3738-F3FF-B04E-8369-DC47106C171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C13D3DB7-C8D1-964D-B6E7-0D0E40558956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8B97231E-50E2-BD4A-B1A6-EFAD74C773E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AC08C8A3-77F9-DE46-BC40-28F243A8E7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58D627E-1AAA-7E45-B4EF-CF77C5AA08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23AA89E-0982-8549-868B-BD6C9FEC4C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733C9BC-C179-0742-92FA-A54C7B993A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94D89B84-7166-4141-B12C-C0AC880057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723251BD-A3B2-834B-AC81-A88F7CA7B2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DEF1AC9D-C6F3-1B41-954C-01AEE537B3D1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A9076CBF-473E-7A49-88D5-ED520253C8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D48018D0-7C2F-1C48-A94E-EE1A9009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2102BC2-D492-8643-AEAA-5784691E05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D364A2A2-CC82-0D49-A518-B0E3E3D07C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D4FB2FEF-ABAF-0149-857A-D427D1BE35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DFC64634-A35D-1B42-9846-BABCD1C7B9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BB38B896-3309-8C41-AEEC-19F8D360EA2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00FD9CF0-A8C9-C24C-9962-7ACFB15656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5DCFE544-1EB6-A248-A88E-457C2558EB7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E540DBDF-995D-6043-AA11-93F3F41D6D1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926F62C-6567-344F-8667-05B418B94F7E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51E65E77-A3FF-A248-AE75-95A56C3629D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420A585D-7F8A-1A41-9F5F-964C4B39B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2F74A62-F076-8242-88B6-034C416B28C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1F7350FA-D79A-C347-B523-8E9D44E04F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EAB40CD0-4CC2-B946-8896-EF33941EC2C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E07150-33D3-444E-9152-D27E4EAD7B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F56E319-FD9A-BB46-859D-7D7C2F329C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32D836A2-3FA3-784A-B6B9-5D0576E143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90335572-C4B3-B74E-9E90-3E5611B2A5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4782A3D3-8BF4-CE4A-9DCF-F9003267AE7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227CF9F8-28DA-5F4F-ADA6-573FB367E6F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D66B3259-EF54-CC47-9281-30D331C2A1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422F01ED-4C32-3046-8A6C-B5F8771131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4ECAF24-D398-A44E-9326-8F42055103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2F3B8507-3EB8-AD4F-BB4C-82051A3500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0E81B492-8ACF-844D-BECC-239A57B89F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DA09C8AE-DBA9-AB47-BAC6-F08F564CFA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76C9A27F-3F67-E445-B8FC-31E4CA88046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4B3BA90-3DB9-494B-8605-E74813282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DFD8C71E-4617-3D42-B830-F0A2B910FDC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BC412F91-46BD-8F49-B913-D9C35163B9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000F3426-EFF0-7D41-B95C-1CCD5456539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06CADC0A-2997-C448-B8F3-C2218C71F2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2E998E0-1FD2-E341-AE13-582FC65A51B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38DFF1C-5DEE-A945-A8E4-D84D75E6549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4725C87-4FFA-B545-B5D0-E53DCB91146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90FA101D-446D-5B40-AA33-497B59B77AD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F62E501F-C92A-A547-92E7-FAB1D309C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E1391567-D492-EB46-9129-B977CC65077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44AB84E-A320-F44A-8F23-E8E9C33E34F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92CB6375-AB51-FA47-B0B5-890CAF5DA19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302A9C51-9DA4-C94D-880A-5D5DAD14E6C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A203660E-D79F-5F47-A911-4976AAAF09B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2C4EC2BA-F1EE-5A4E-A915-4A1B5B2ED5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11DFB3A-D0E7-E34F-98BE-1A1E22843B6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0DA420C4-F15A-954C-8602-081882C7BAE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7ABDE110-5E98-ED45-A935-BCAD02882F8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91D4391A-D513-664F-BD45-DAD06F0E62D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51EA8E9-F043-E948-9053-0426928EE7A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276CB293-52EE-7B43-A3E9-432463F75F0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689C518D-53AA-8E47-AE1D-564B3BA8634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4926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67246874-E2EC-4B0E-B206-4A0E78EED722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30F32CA-D5D7-4701-A18A-9FA61BC97DC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9D397817-6309-435A-B54F-18FB30337E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FCB2A2F-E596-4D08-B3B8-D6F21FE3ABAA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2B3BE5B-EB14-4BD0-8F14-8B284FFB5F9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B097D0D3-7AA9-457D-99AE-B0B17316137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BD8938D-3E41-4FE7-AC62-D8F58F060AE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B94BE0B0-AC04-4D24-B5FE-EB1E767D55B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45ED380-3205-45B5-9AC2-B686B16C4C0B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04392EA2-D8F2-4ECD-826B-2A50AE3CD41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8D966D3F-CE06-4741-BA57-B134DC4A69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DDE9138A-5008-4156-9E6C-AE0C98A28B8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B2D3C13-EBBB-4565-AF3F-78F46C2C5D88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C05A1BF6-B009-4DCC-8E79-0A4D00143B0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F97CE6E-9BA5-427A-A2B8-854D2D0914B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FA610FA5-0915-4222-927A-A069D6711F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B97B4019-BE85-4396-ADE9-7A5A9E648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06E4AC3-7DC0-4D41-9A06-D7D65A590D4C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33FBDBB5-1EE2-434D-848E-E09FCEA7A1F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6175BDF2-DE5B-4F80-B4E3-A364799A58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770FE9C8-342A-4FDC-A096-2F469D2D437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9AF8DBC-87E2-46F5-8E99-00821D538D1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9287A75-49BA-4A91-84F8-D20C3F2A63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89FC12-95BC-45A6-B436-41826B0DB8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C5BBC5E7-5863-4527-AB3E-0F593F200BA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4AF2FCE-1598-43A1-8DFA-D61EAC9D1CD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6167E2D1-4E65-4569-8704-5532CE14B9FD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02A95523-7AAE-784F-9CBB-C6A1DFCAFDB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BEF5369A-2475-1142-AE57-80F2DC2F96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C7F097AB-1637-9445-9ECA-A7D92780DB75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BFB2357-167E-E243-97D8-30EDAFA8DED3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E68E899-7F33-AE47-85F3-E9158ACEC2E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B3E67B3-82E3-BA4B-BD0D-0CBAB2B25ADD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ACA22EC1-E57F-BD46-89A3-834483C05B0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3000C7B7-C67B-1A41-B1C5-04E20CEEB92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3D6B0AC8-CB8E-0A42-A7C7-8912B02241A7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0D56DB41-9A29-B94D-AED0-32D8AD212B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063D3D9E-2519-5240-88E3-72EF72D764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95EC8F6-61B8-E64E-9DBC-64A4AD3330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64DD6385-ECED-B948-B8AA-5CE03D95FF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AD3502B-4198-E240-9788-F108E5F24D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53C646C6-7EE5-7D44-8CBE-73A931BB71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8815F6A4-0512-BC4F-AAD5-33FF91ACA9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2E893D8F-38B9-DA4F-ABB6-14CD7616A63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E380DD73-1200-8F4E-9EFD-8396F41168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030A7E4-A59C-314A-9DCD-91E2078A10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D3C1A1-E23F-1D45-80FE-7F708E59E2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6B42FA3F-BD0C-AA4A-BC76-850C4CF8A37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C17FE9E7-5E0C-1A44-A61E-AA3F7BE00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AA9907F-B7E2-0748-83C4-6B50016BD1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C0789C0D-C203-014F-BAEB-19D13BFEF8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7BA5FF45-D003-4546-BE57-FE1AC528DEB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EC72B08-8840-F245-B38D-17AF6A277A3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1BAEAF7-8151-4B49-83B4-FB8C20B30CA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F80519F-764C-D94B-A34D-94F3825E9B0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B9094617-7DA9-7148-A224-C48F6C293B2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2ABD115C-404D-3A40-B1F2-FB01C05A2CF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7578A10B-F07F-EA47-B892-32D09A6F79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6CF9AD7C-3EFF-524A-8CEC-22E8B23728C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D5531CBD-BD03-0045-B84A-15E7F36033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69A1F650-7D55-7E48-B22A-D8EA00D24A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9220CD02-2B1C-FD4E-A8C9-E7F111CDC6D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19628188-4887-1945-AE54-D3E0AE53DA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C68C393F-573B-F44E-AE0F-D30EF53D2E0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D6E8C5E-E28E-0F43-BD50-E0F2D4C7736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4929D586-598D-7144-B954-56E1D3FA36C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7A94C174-6B07-3A44-98B3-CCD7520F13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6BAB7CB3-520F-B34D-8007-864E6C1656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BC21BC6C-0BC6-FB48-8573-16022E866F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541AEFF4-2325-014F-BCBC-C3B2BD3FD3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43B1ADED-4444-454A-B8AC-B41EECD644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842ABC65-29BD-8842-9BCF-229C44017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90366395-F7FA-4649-95EC-26CDD958F59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C4D48A39-5438-6B4D-ACA1-27871ED527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069AE207-005A-2E49-BD93-DD07A5537F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58C7C55-46B5-7F4F-A1A0-72380F3845E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EF0C6F7-B6F8-2144-A078-F0499794EB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68E7DCC0-7118-A141-BC51-C4E9B5C37E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BE8BD64-0262-6749-A19C-7600A5F06EA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50F8BCA-B9E3-EC4C-87C0-8189A5592D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1339706-75FC-8443-9782-C86BCCD4E7F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FB0602C1-07EF-9244-A262-E33D1205AAC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10928932-5D3A-1342-AA64-0550351BB73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21A9390F-853A-1740-81F3-191BFA84F48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B8D8FE9-D6FE-7443-A0A3-2ED2C13CD12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1D9A4869-0637-D94E-B03D-02AAB87A214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66E6D0F5-8728-114E-A9E1-8B7618CC53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924A3E5B-E5CB-9B47-A673-1794F0E8381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8F57EF29-DDC1-4643-80B2-8BAD9DB429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C59CA49D-DFFD-6E4A-9E9E-ED79134830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4CECA49D-26D8-5947-A70E-A7211E3D11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F8CE9-AE26-AB41-A9C9-263671547A2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48A8B55-1DFA-9142-A9B0-B7724D6575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1632153-506C-BF47-801E-67385E2CEE7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DF49783B-93E3-5C48-828B-87B43470106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7BAFA51F-6B7C-A540-9CDD-A676937FDBA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24821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2EA4636F-5D96-472B-ACF5-935A797432B5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535E946-1152-462D-AA3E-9EE3D48F8E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A45C4896-47A8-43B2-BC9D-D475E645A58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AA59397-E760-4B60-9B8C-72BCDD55ED0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B89A18E-FF6E-44E2-B09D-B7F258F94BE9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F95B5EF5-2DB3-468A-97FB-89E008C5E3E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4097675-4C83-4578-B603-FDACF404FA6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EFADF875-AC03-4F9F-BBBB-9549C3F18F6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BCF5F3DC-B876-4F4F-A774-FF1B1FD1523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535DCFAE-6F94-4A32-A172-844EA15734A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FAC4FC6-5B9D-4689-B864-6CFF6BDEFDD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2E8694B-90FC-43BA-8C40-0063D0CEC3BA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2375514E-423D-408F-8C85-9DBBFA8A296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8CA87CC8-76FF-41B7-AB30-0251D9C7E95A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735ECCC3-CDB8-42BA-A0FA-C03D4ADDF7F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47BFBD14-13E9-4864-B5FC-063ADE089F5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C241E7DE-54F8-4C14-973A-FD2628C0481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8F69574F-D27E-41B5-9B20-35251AB09086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B601D27A-8C1E-40BB-8F78-F117837336A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8BF548E-304E-46B3-8687-4B1EAE994A2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6738DD6C-A0DC-40A7-BE46-A233A69684E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EC6A0A9F-A1F4-4EE4-9003-5A4A5267B79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251DB780-D03A-4B60-8AB1-27BB202DF1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52C16E21-D018-495A-8B1B-FCEC3A316E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DD444272-2872-415B-9D6D-237EBD29D1F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7C2FD81C-CBC5-43E9-8297-BA9D42183D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E81111ED-9928-4FE2-894E-2DA355F967FE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A43FF53F-3BE6-D149-A314-DA2E6E08452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F9AEB30-C52F-4849-874A-92D56CC6BF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48A17BFE-0005-C742-9883-9D1D37C8DDFC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88AD568-225A-EA44-9D5A-19614E32B105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DB2401B-CB28-324A-B9D6-DD559C019C0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FABD385-1BEC-1E4C-9CA4-FAB094AF23F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49B7DC3-0CBE-3B44-BC2F-FC5DA4132B1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67716A05-0A52-FA46-81AD-55A740462E07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9B7E92D-683E-324A-AF80-EFC6D653DD7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6642C933-F608-BE4A-926B-D2C9179AC3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7D8B42A0-EF6A-FE4A-A4B4-3870CDAEF3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7B7D22CC-A55D-A04B-992C-C7803D932E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654A31B-3BF8-7945-9F91-6B35317988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7BF461C-0DAD-8F4E-9150-34E28E6001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3CB740F2-64CC-354D-B79B-8B15204B2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CE6CD3A7-BB32-AE4A-965F-D4EB6190BC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4EE82D66-E7E3-5244-B1D3-D2375471C4B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8DEC90C8-C220-5F49-B5C2-8726CE9DC66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EEFF022E-9EA5-974A-864F-285250D920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6A0D7D41-7A57-A44F-8B5E-6643402A710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C155B269-DDE2-BC4B-974F-0B483D572F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9EED5562-5F90-2647-A88A-4B18A54AF4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EF9FBD0-5262-8448-A500-CA6B7D74F1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96823145-A42B-724D-BAC4-34F7E3184C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D29D038C-6882-FB4E-8829-038E1A8A718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7573424-A223-1548-A6B0-7F453DDC4BE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0E21DB7-D505-C74D-AF6E-8C1330F7355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A87525F-9734-DF44-A700-713EED5FCB5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AE7D91C3-C02A-5F43-958B-33413BC6EC5D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BE7A0BCE-6897-2E40-8746-CC4479BC5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07C526A-3A3E-2741-97B7-9D3CA1354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F7B84586-A75A-8442-B8DA-0E0C97B418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AD9E2A63-8777-6046-AFC4-B82BB9DF5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39061EB0-5FFE-944C-A08E-3B12060398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B83D9ABF-5472-DD4F-BA31-1887513BD9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D0ADD235-2557-E04A-97DA-4E8C6EB24F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0167BC5D-A242-3440-8737-6FC69C0F18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400BF70-9F52-914C-AC2C-A0E85727B89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9EE2814B-41C4-D848-8AC6-6FFAF15521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C25AFBB9-92D6-0D41-9E6E-56933E1CA53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E1F9D9CD-6F86-B54D-A17F-927B7B3942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9724184-87CE-DD46-8268-68761A50B9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3DC5E214-F6CA-DF47-8770-38DDA1D4A3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AECBAC45-68C9-0E47-9D9A-2711AE5DEF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E8A68304-E61C-DF4C-8FEC-09AE0C25F8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604E5791-7496-694B-83B0-C69D3CB10FE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7F09BD2-A6BE-2A40-B54E-157B60B4A2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F932B89-2949-144B-BFD8-8687D42247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47AC1272-9A8D-D940-8FD6-68844279197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7519B4F2-5B27-574E-A615-83740A3FD2B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8AD1F06B-3223-394B-9067-8066AA551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89A73EFD-226B-BE4B-BAD1-22FEDBBEC59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2A5C1B4-F5A2-C749-B74D-A44E426AC4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F19AD528-44CC-4342-BEB6-B3F43F949B8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BDBE8A8B-D4E8-CA46-B824-29C6E925DA6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773C723D-C420-9646-94C2-0C550EA2E13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63EBE82C-12BC-E84E-829C-0C46671C9DE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17652F2-954B-8547-A763-8FA064983E3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3CEF6BC8-5E01-1D4D-A5E0-C222913A2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6551B86-D943-0A49-9AE4-AF55733A7D5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304D8F75-A04D-3748-9132-F295C40496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4689623-C1A4-794B-A7C6-B7A5133FF67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B3875DE-0DD8-7A45-B983-F8B83CCCF3B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E5EDFA7A-507A-754A-9BDF-21834D12E63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07A663E5-3415-1244-A6D3-D8D5284D6E0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7AFB60E5-E6FF-CC40-A3E2-626C1267253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C854545-9E06-DA42-94B1-400B19462C1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17EDBF69-5618-064F-BFC0-6DAC77A935C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3E29120C-1527-844E-A7BE-7272BFF6F5D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13539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jdelijke aanduiding voor afbeelding 127">
            <a:extLst>
              <a:ext uri="{FF2B5EF4-FFF2-40B4-BE49-F238E27FC236}">
                <a16:creationId xmlns:a16="http://schemas.microsoft.com/office/drawing/2014/main" id="{33E015A2-FB77-CE4D-B900-2EADF146D0C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E7933E2-080C-468D-9BA4-11E55343ED62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231787C-66C3-422F-8EC2-CEB2F32FEB1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EB846C0-4F8D-4BB5-9048-DB4C0F556065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66793C-9D8C-4D00-8BD7-9A928522F4CA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31DEA57C-3B23-4B4E-B288-5DC953019648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6BADD385-DE19-445F-8CF5-B80C1052AF2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ECF4DA88-1907-451C-9EBB-CC57BA22AF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Vrije vorm: vorm 101">
                <a:extLst>
                  <a:ext uri="{FF2B5EF4-FFF2-40B4-BE49-F238E27FC236}">
                    <a16:creationId xmlns:a16="http://schemas.microsoft.com/office/drawing/2014/main" id="{7E62EFBC-166C-4DEF-94CE-9A5D819596C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Rechthoek: afgeronde hoeken 102">
                <a:extLst>
                  <a:ext uri="{FF2B5EF4-FFF2-40B4-BE49-F238E27FC236}">
                    <a16:creationId xmlns:a16="http://schemas.microsoft.com/office/drawing/2014/main" id="{9CFC9B74-D60B-49EE-A2D4-98B69EB885E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9D65C5C1-5621-4A66-A451-378A1C63DEB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6E522DD-3096-4316-BA05-D71EEBE50CEB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8FB7F05F-8B9A-4F21-BC7D-B5AE323C7511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8EC07580-970B-4FFC-B061-B8FE1278471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62241BE8-60DA-422B-9EC7-FEC8F5BAFCD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CDC1651F-4A59-4339-B893-325A040858F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30993817-A652-4F91-8A1E-CA42E002893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98">
                <a:extLst>
                  <a:ext uri="{FF2B5EF4-FFF2-40B4-BE49-F238E27FC236}">
                    <a16:creationId xmlns:a16="http://schemas.microsoft.com/office/drawing/2014/main" id="{015E470B-D3DD-4573-B560-76369C3A68B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FD1A17AD-53FF-4863-8BA2-E91B7AAAD7D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C414FA2-CE8A-453D-B906-59ECA6FAF55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EA184A0D-0A5C-4116-B8F5-59BA27BF0CAA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EC67163A-837D-46FA-B73B-1D6B3F8909C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6ABAF043-3101-42BF-B461-E05AB370D02B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52D62DDA-05B6-4FAC-BF17-FA51F004772B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EB656EAF-A395-4A1B-BA21-BB2949008D60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B98857F6-F8BE-4E6C-B23B-6D94547594D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D7279635-A0F0-4D63-ACBE-F6A08DE2E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571C1F9F-F4CF-425E-A950-C0177F016AF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0D29AD50-E10F-4755-8206-9C724C11240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5A761C90-7980-484E-922E-E5661F706C1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4E8A0114-D540-46DF-9FAE-DCE1E5D1D8F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87D61DF8-4C46-4216-AC1C-31C05574218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6E840364-6266-4319-91F6-47D17BBFDE7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A35C7AE0-2A24-4F39-925E-564C6D9DC75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FFEE625-E97B-4D79-857C-A1BB760A7366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EDCA767-205A-4DD5-BA87-F49A0332199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D19F7EDE-D37A-47EC-9830-8B9CD0E43E1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53882FCD-9C48-4779-89DA-EA258002FCB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1" name="Gelijkbenige driehoek 78">
                <a:extLst>
                  <a:ext uri="{FF2B5EF4-FFF2-40B4-BE49-F238E27FC236}">
                    <a16:creationId xmlns:a16="http://schemas.microsoft.com/office/drawing/2014/main" id="{C121325F-E111-41A8-8AC0-57DE8E2E5CB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01BFA8A5-2A8B-4610-B046-B798EB9FEC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FF0A56DD-2F4E-4CF0-9231-711C5733996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35271A7A-5B79-4462-907F-B24387625AC5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8F213FD8-7DA2-4E12-9627-8C1D6726F1F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7BEB485E-8DC6-4BC1-9207-19D1CAF41540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3" name="Rechthoek: afgeronde hoeken 61">
                  <a:extLst>
                    <a:ext uri="{FF2B5EF4-FFF2-40B4-BE49-F238E27FC236}">
                      <a16:creationId xmlns:a16="http://schemas.microsoft.com/office/drawing/2014/main" id="{908DF440-1F53-46F7-8FAF-F25B37560ACB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A51204B-0AF8-4327-AFCF-70E10E918781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2450D231-43FE-4DD9-AF0B-6B0487BAB6FF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3328E234-CCE4-4FC0-87FC-0359D227FDD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4543C4BA-8112-4E22-85DC-872DBAEFFDD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3E9F9158-281D-4BDA-8175-15B7C02671C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2AC93DD5-1E21-440A-85D5-000492CFCB7E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00E1A90-E440-472D-A5F8-82487840F2C4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7" name="Rechthoek: afgeronde hoeken 55">
                    <a:extLst>
                      <a:ext uri="{FF2B5EF4-FFF2-40B4-BE49-F238E27FC236}">
                        <a16:creationId xmlns:a16="http://schemas.microsoft.com/office/drawing/2014/main" id="{904914B9-BB14-4955-AD69-9C103B59AC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F2E16C01-60E2-48F6-8568-B7C22CA1E6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C23D03CF-02AA-48C9-A9D5-246F0EF70DD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03D04736-7C2E-4BC7-B132-9A894B285A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102CBDAF-47B0-4429-B9E7-F086D2597C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6BB9E5A-C5E2-414A-AF7E-B0BC853EC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6" name="Boog 35">
                  <a:extLst>
                    <a:ext uri="{FF2B5EF4-FFF2-40B4-BE49-F238E27FC236}">
                      <a16:creationId xmlns:a16="http://schemas.microsoft.com/office/drawing/2014/main" id="{36B2DB11-84F9-4338-9AC7-6CD3675382DA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77B5FAE1-4517-4741-969A-FE8E87A55766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C92C5536-A134-464C-B734-DD35C054650E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4" name="Vrije vorm: vorm 52">
                <a:extLst>
                  <a:ext uri="{FF2B5EF4-FFF2-40B4-BE49-F238E27FC236}">
                    <a16:creationId xmlns:a16="http://schemas.microsoft.com/office/drawing/2014/main" id="{1FC33A55-E195-437B-92E1-A38DA6328A7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4" name="Groep 73">
            <a:extLst>
              <a:ext uri="{FF2B5EF4-FFF2-40B4-BE49-F238E27FC236}">
                <a16:creationId xmlns:a16="http://schemas.microsoft.com/office/drawing/2014/main" id="{35FDD1B2-3BEC-834D-B9C4-A2B9DFBC746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5" name="Afbeelding 74">
              <a:extLst>
                <a:ext uri="{FF2B5EF4-FFF2-40B4-BE49-F238E27FC236}">
                  <a16:creationId xmlns:a16="http://schemas.microsoft.com/office/drawing/2014/main" id="{8589FA82-F832-AC4D-AA84-5D3BC13994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73FD4303-3A76-4548-9CA0-E0E2BF8C7CAB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5041137E-D87C-404F-9D7A-026126F05920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84452766-584D-8F49-A67B-FAB4D7C7D86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4" name="VOORBEELD">
                <a:extLst>
                  <a:ext uri="{FF2B5EF4-FFF2-40B4-BE49-F238E27FC236}">
                    <a16:creationId xmlns:a16="http://schemas.microsoft.com/office/drawing/2014/main" id="{6C8DECB4-1388-F64A-B6F2-2B9070E62AF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08974A7A-1E72-514C-8F96-70F4113C100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CE23C1CC-077B-B145-9F34-C1432274B57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33D34FAB-B69C-D74A-93C2-593A26CD491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8" name="Groep 117">
                    <a:extLst>
                      <a:ext uri="{FF2B5EF4-FFF2-40B4-BE49-F238E27FC236}">
                        <a16:creationId xmlns:a16="http://schemas.microsoft.com/office/drawing/2014/main" id="{8E6B3B6A-15E0-A543-B840-F4ECB956BD6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5233B20B-313C-C845-B812-0FE21BFF05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9B6B6214-52E4-4743-91E7-7E631ECDF6D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4386EE14-FCE8-AA4C-895E-819D0604D9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677BF167-4389-9848-A45A-FC4B85D362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4" name="Rechte verbindingslijn 123">
                      <a:extLst>
                        <a:ext uri="{FF2B5EF4-FFF2-40B4-BE49-F238E27FC236}">
                          <a16:creationId xmlns:a16="http://schemas.microsoft.com/office/drawing/2014/main" id="{30B69962-01B8-9B42-8B3C-4FF600752F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9" name="Pijl: rechts 129">
                    <a:extLst>
                      <a:ext uri="{FF2B5EF4-FFF2-40B4-BE49-F238E27FC236}">
                        <a16:creationId xmlns:a16="http://schemas.microsoft.com/office/drawing/2014/main" id="{CE05CADC-A423-FF4C-B501-B6865ABDEA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866CE459-A55C-1140-8929-4E8CFA475AFF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ACDCD3B8-4D98-234E-952E-22936C31B07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2CA3F8D9-739E-0445-9861-FA6E01A091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6B852CCE-064C-2A46-879A-84D6AC67D3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1D0BF97A-A5B2-5D41-9FF8-67A1498435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164AB8C1-77E9-CB4D-BED7-74366EA6545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7" name="Rechte verbindingslijn 116">
                      <a:extLst>
                        <a:ext uri="{FF2B5EF4-FFF2-40B4-BE49-F238E27FC236}">
                          <a16:creationId xmlns:a16="http://schemas.microsoft.com/office/drawing/2014/main" id="{AB45C0D9-FF18-EC42-8083-825C2FDFCA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2" name="Pijl: rechts 122">
                    <a:extLst>
                      <a:ext uri="{FF2B5EF4-FFF2-40B4-BE49-F238E27FC236}">
                        <a16:creationId xmlns:a16="http://schemas.microsoft.com/office/drawing/2014/main" id="{D29C3854-1588-D542-9E4B-1BEAE65678F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BA8CE482-A866-084F-849A-F0BE765F38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90" name="Rechte verbindingslijn 89">
                  <a:extLst>
                    <a:ext uri="{FF2B5EF4-FFF2-40B4-BE49-F238E27FC236}">
                      <a16:creationId xmlns:a16="http://schemas.microsoft.com/office/drawing/2014/main" id="{181AA7B8-6E8E-7D42-841E-F1E83F209A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B748CCC1-CC3D-844D-9A7E-0E2C87962BF9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2" name="Rechthoek 91">
                  <a:extLst>
                    <a:ext uri="{FF2B5EF4-FFF2-40B4-BE49-F238E27FC236}">
                      <a16:creationId xmlns:a16="http://schemas.microsoft.com/office/drawing/2014/main" id="{CA828334-2C73-9845-A9E5-DDCB6ABBDF81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CF6CBFE1-DBBB-5142-8580-AC25281AC2B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F6C4C1B-63F3-E545-A23F-857C8240F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4" name="Groep 103">
                    <a:extLst>
                      <a:ext uri="{FF2B5EF4-FFF2-40B4-BE49-F238E27FC236}">
                        <a16:creationId xmlns:a16="http://schemas.microsoft.com/office/drawing/2014/main" id="{41607A83-E683-8143-A0D5-C4F580F2158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31CB9E33-C20B-C546-9478-2DB1922704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AA0032CC-BF3D-6946-882A-0E850DB626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7FDE4071-A870-DE42-8909-88FFAB8BF0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518D54D-4905-414F-8D1D-04AB2B62D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C9EA76E6-3DE3-4A4C-8561-79521E28D63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5" name="Pijl: rechts 115">
                    <a:extLst>
                      <a:ext uri="{FF2B5EF4-FFF2-40B4-BE49-F238E27FC236}">
                        <a16:creationId xmlns:a16="http://schemas.microsoft.com/office/drawing/2014/main" id="{46AC5BD7-F138-0741-B56A-123196F133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4" name="Groep 93">
                  <a:extLst>
                    <a:ext uri="{FF2B5EF4-FFF2-40B4-BE49-F238E27FC236}">
                      <a16:creationId xmlns:a16="http://schemas.microsoft.com/office/drawing/2014/main" id="{8F14CAB7-992B-AD4B-B78A-6E04B26F61C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5" name="Rechthoek 94">
                    <a:extLst>
                      <a:ext uri="{FF2B5EF4-FFF2-40B4-BE49-F238E27FC236}">
                        <a16:creationId xmlns:a16="http://schemas.microsoft.com/office/drawing/2014/main" id="{1625D48C-C887-5E4F-821E-C8F7CDB6DA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6" name="Groep 95">
                    <a:extLst>
                      <a:ext uri="{FF2B5EF4-FFF2-40B4-BE49-F238E27FC236}">
                        <a16:creationId xmlns:a16="http://schemas.microsoft.com/office/drawing/2014/main" id="{4D7F08E5-D920-C94A-A113-9EE0A5E5E2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D58AB88C-08C1-2C4E-9CB8-5F80DB4D9C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2823D6E1-0F31-3F4C-839F-76AD419397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43AD44EE-ABD4-974E-984B-219761E0F0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7A20E9A-6F6D-5242-B1C9-5F816CCD35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24C7F83-CFA2-EB47-A6A5-81F61F7F72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7" name="Pijl: rechts 107">
                    <a:extLst>
                      <a:ext uri="{FF2B5EF4-FFF2-40B4-BE49-F238E27FC236}">
                        <a16:creationId xmlns:a16="http://schemas.microsoft.com/office/drawing/2014/main" id="{65871F14-464E-294E-8632-E341B35F8BB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F8D95B2D-AC28-DB4C-9D37-1E9DFC1914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802EB50D-CA7C-AB48-9F91-9E9F830231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A3419476-1BB7-824A-8934-C6E7EB9036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F7528A05-B269-E94E-804D-E5202F7876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DBB1BF9A-DE80-0944-A194-7E00EE2A92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29" name="Graphic 2">
            <a:extLst>
              <a:ext uri="{FF2B5EF4-FFF2-40B4-BE49-F238E27FC236}">
                <a16:creationId xmlns:a16="http://schemas.microsoft.com/office/drawing/2014/main" id="{88E73C99-6D73-1E45-9117-4D62C4FE6F0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30" name="Vrije vorm 129">
              <a:extLst>
                <a:ext uri="{FF2B5EF4-FFF2-40B4-BE49-F238E27FC236}">
                  <a16:creationId xmlns:a16="http://schemas.microsoft.com/office/drawing/2014/main" id="{AB59EDD5-4DC5-994A-B079-9E9C9FEC8E7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1" name="Vrije vorm 130">
              <a:extLst>
                <a:ext uri="{FF2B5EF4-FFF2-40B4-BE49-F238E27FC236}">
                  <a16:creationId xmlns:a16="http://schemas.microsoft.com/office/drawing/2014/main" id="{399323C4-7220-A643-A160-91F59D779FC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2" name="Vrije vorm 131">
              <a:extLst>
                <a:ext uri="{FF2B5EF4-FFF2-40B4-BE49-F238E27FC236}">
                  <a16:creationId xmlns:a16="http://schemas.microsoft.com/office/drawing/2014/main" id="{0A88D3AD-0C1B-F248-BAAF-464D74B98E5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33" name="Graphic 2">
              <a:extLst>
                <a:ext uri="{FF2B5EF4-FFF2-40B4-BE49-F238E27FC236}">
                  <a16:creationId xmlns:a16="http://schemas.microsoft.com/office/drawing/2014/main" id="{2A0C2CC7-588C-554D-AE8D-5C4F27474DBF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34" name="Vrije vorm 133">
                <a:extLst>
                  <a:ext uri="{FF2B5EF4-FFF2-40B4-BE49-F238E27FC236}">
                    <a16:creationId xmlns:a16="http://schemas.microsoft.com/office/drawing/2014/main" id="{1BC6DF54-1569-5241-A331-CB143EB9B9F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5" name="Vrije vorm 134">
                <a:extLst>
                  <a:ext uri="{FF2B5EF4-FFF2-40B4-BE49-F238E27FC236}">
                    <a16:creationId xmlns:a16="http://schemas.microsoft.com/office/drawing/2014/main" id="{FE55CE11-328E-E642-970E-1B273699F1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6" name="Vrije vorm 135">
                <a:extLst>
                  <a:ext uri="{FF2B5EF4-FFF2-40B4-BE49-F238E27FC236}">
                    <a16:creationId xmlns:a16="http://schemas.microsoft.com/office/drawing/2014/main" id="{7E3C7FD1-9AFA-5E45-B19F-34A6ED85CF6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7" name="Vrije vorm 136">
                <a:extLst>
                  <a:ext uri="{FF2B5EF4-FFF2-40B4-BE49-F238E27FC236}">
                    <a16:creationId xmlns:a16="http://schemas.microsoft.com/office/drawing/2014/main" id="{0A4095C0-E3E4-154A-9027-6CBADD2993B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8" name="Vrije vorm 137">
                <a:extLst>
                  <a:ext uri="{FF2B5EF4-FFF2-40B4-BE49-F238E27FC236}">
                    <a16:creationId xmlns:a16="http://schemas.microsoft.com/office/drawing/2014/main" id="{1085B1E7-8B7E-0A4F-90A4-04C48D4156D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9" name="Vrije vorm 138">
                <a:extLst>
                  <a:ext uri="{FF2B5EF4-FFF2-40B4-BE49-F238E27FC236}">
                    <a16:creationId xmlns:a16="http://schemas.microsoft.com/office/drawing/2014/main" id="{C3B0C151-D58C-7941-AF09-172C1754F9A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0" name="Vrije vorm 139">
                <a:extLst>
                  <a:ext uri="{FF2B5EF4-FFF2-40B4-BE49-F238E27FC236}">
                    <a16:creationId xmlns:a16="http://schemas.microsoft.com/office/drawing/2014/main" id="{8EED6B49-679D-8040-8BA4-6125C807ED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1" name="Vrije vorm 140">
                <a:extLst>
                  <a:ext uri="{FF2B5EF4-FFF2-40B4-BE49-F238E27FC236}">
                    <a16:creationId xmlns:a16="http://schemas.microsoft.com/office/drawing/2014/main" id="{30962F1B-8D8B-0B44-8D1C-4C78EB58D5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2" name="Vrije vorm 141">
                <a:extLst>
                  <a:ext uri="{FF2B5EF4-FFF2-40B4-BE49-F238E27FC236}">
                    <a16:creationId xmlns:a16="http://schemas.microsoft.com/office/drawing/2014/main" id="{31E5DE48-37CF-7C4C-84C9-3A204C3FAD9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3" name="Vrije vorm 142">
                <a:extLst>
                  <a:ext uri="{FF2B5EF4-FFF2-40B4-BE49-F238E27FC236}">
                    <a16:creationId xmlns:a16="http://schemas.microsoft.com/office/drawing/2014/main" id="{EEF16552-A367-B448-93ED-3319A8AA619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4" name="Vrije vorm 143">
                <a:extLst>
                  <a:ext uri="{FF2B5EF4-FFF2-40B4-BE49-F238E27FC236}">
                    <a16:creationId xmlns:a16="http://schemas.microsoft.com/office/drawing/2014/main" id="{BF930DD7-4280-704B-958D-E5C965BB6E2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5" name="Vrije vorm 144">
                <a:extLst>
                  <a:ext uri="{FF2B5EF4-FFF2-40B4-BE49-F238E27FC236}">
                    <a16:creationId xmlns:a16="http://schemas.microsoft.com/office/drawing/2014/main" id="{E6156CDF-C23B-A442-8A84-75E51587FA6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6" name="Vrije vorm 145">
                <a:extLst>
                  <a:ext uri="{FF2B5EF4-FFF2-40B4-BE49-F238E27FC236}">
                    <a16:creationId xmlns:a16="http://schemas.microsoft.com/office/drawing/2014/main" id="{FCF3C313-9AC9-9C44-A91B-3CE7F745E3C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48912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7F0C49A2-5F83-3142-B76F-7F8A2D4BA4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2C57FE1-C358-45F0-A8BB-3914C65F6CEA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5404A19-13FE-4E08-BCC7-4E002F794E97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A53B4E4-7B41-43E2-92F2-A94901AE3C9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8F54170-9DDC-4B2A-9F65-3A8CA0630B32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5E4204-B0C2-45D6-A0FB-4FD2898746BB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2ED3CBB3-0364-427A-8842-602FCB86D84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B30F6F01-C1BD-4B71-94FC-BC715238849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1AF1E222-7E4C-404F-87A9-D8F92E23D6B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2D3A8C3A-CC49-497D-9E5C-59CDD7CAA66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34E4CDAF-02E2-452F-94E6-39FF8F8944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D537D5EE-D16D-4312-B0E6-7FE39C43AEC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AFB0D649-641C-44BB-AFD6-AA91B230D79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B4D3F1C6-19CE-4163-82EA-457F40924E4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DAEE261-AA24-4129-9884-E0E2DE2B2FA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A457B2C3-230E-45DC-822A-3C8C05E3C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F7CE6C41-F4F9-4606-B2D6-375B92D0D2E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AC6A089C-EEC7-49EB-B8F7-768330182BB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486DB-79C3-4D01-BB90-88CC9CAB9C7F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9ED8A002-F16F-41B3-ADBF-D065855504D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EEA83356-FDD5-4824-8351-27B5F295D4F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6473C93D-48DD-41A0-AE00-DE399859CC14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4D99B80-E776-4043-9681-7010368DB7A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DD3DB12D-0384-4DDF-8C2D-3FDCBBC06464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F451828-AF22-451F-B430-F3232D4D5675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FB385121-3A77-4DC0-9AAF-FF872FD8B8A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96672DD-6A87-4B62-8B85-858656DF0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0534320F-748E-46F1-8964-ED454D0839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CD98B09F-7639-4799-9931-8F6588B063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F57F5BC2-EDD8-4721-A6DA-8A5C770944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6DDAD7E7-7B54-4224-BC1C-82D094B5C8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E670A86B-901E-42CC-BDBF-7E28E62BECF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28553DC-26E8-4AD7-8C98-3E962D2A75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383D63E7-38DA-4F1E-9F43-BD54B5F2E72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6D944E67-09E5-4360-B881-DE2668A60EC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15822709-10CB-4629-B972-D24C73924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B72D4262-A2A5-4B33-A436-3197A701257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A3DAF25-644A-4E89-955D-24207452E5B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4ADC3462-D40C-4D60-9BCC-0006524E71B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67F19732-F723-43EA-9C0C-8A6EB5AB51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DA88A58B-2443-4576-BD1C-5B3BDA5D2BE9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36E1BBEA-FB27-4F72-A060-2D1A1334C6D9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07EA6C8B-9802-4C34-A7D9-4F518D5E51FA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1ADE338-E13E-40D0-BA62-F547ABB45D4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57A94BEC-1D15-4BB0-AA4A-E5D1194BFD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2CABCBEF-8DD9-490A-97E2-FA240A500C7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DEBE312-F547-4B1A-8BC4-C4079F9A981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EC376CDD-5C26-4873-87B1-80F7B94527D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CB7FF856-D6A6-46E2-8591-C2063139090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97320532-27F7-481E-A6C2-B78C8F2454C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CFD59637-3560-4D5D-AD6A-008599D9E0B1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8BBA0A0C-6164-4C5D-B590-31A1A1A2B2F7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50D59182-8C81-4645-B328-D72C51C4BA7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0772FD5E-29D3-4857-9568-D11641518CA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B8AFFE62-6DB7-4FDB-81B6-3B5966055A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DCFE16C3-578A-4767-890F-6073F85745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37AB027-A3E9-459B-A96E-AC633552D75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BEA201-6774-4F77-861E-E1318B27B9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F84E75A9-BABB-49F1-9EA4-3521AE02A97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F4E34942-EED0-4808-9853-AAADA2779989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CB9BE4C-0D6F-401B-AB62-06B766BB9957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09443A14-0CD6-408E-8BB4-3E0429C05B4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64F72C95-5A2B-0642-BA70-AA01E718F59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BF764FE4-28EE-0940-AD6C-FDE57EE4DAF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09D02A49-9C5E-094A-BC30-F39761B005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3F763687-221D-D146-A449-BE1EF6C5D39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2346A514-9EDC-1D49-A523-3B621491848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466645FD-BEC1-E24D-94BC-6691069A1F0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BBDECDD4-0052-AC40-89D7-BB4D4869AD0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9FB50D12-231E-CA4A-869E-A0AF764089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6D20AFCD-5153-E74F-980E-A82A8E461D0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94985436-0CEB-BA4E-B351-C74EDAEE259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DED605BF-A598-AC42-AEAC-5E0FB962F5D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BC21B5A6-34B3-3C43-BED6-A201323813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3BC06A86-31DC-5941-8369-91FD8C26914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7C416F68-1718-894F-BD2B-C500189124D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5C160502-CF1F-AB49-AC5B-8363FDD96E6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6A365A01-34E1-1C41-93C7-ACC3B0A4207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13C7D1D8-004A-2C46-903E-4F469229194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31821525-7E16-A14F-9568-4F8FF511058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9097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">
            <a:extLst>
              <a:ext uri="{FF2B5EF4-FFF2-40B4-BE49-F238E27FC236}">
                <a16:creationId xmlns:a16="http://schemas.microsoft.com/office/drawing/2014/main" id="{37664EC0-4C3B-2E40-AB7E-0536721BB77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8" name="Vrije vorm 27">
              <a:extLst>
                <a:ext uri="{FF2B5EF4-FFF2-40B4-BE49-F238E27FC236}">
                  <a16:creationId xmlns:a16="http://schemas.microsoft.com/office/drawing/2014/main" id="{00820657-89F7-D64F-96D6-12849054819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35A9773F-A3DF-EB48-B62B-812553CD3E3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81E942FE-83C8-3E4F-95D0-600BF585C65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1" name="Graphic 2">
              <a:extLst>
                <a:ext uri="{FF2B5EF4-FFF2-40B4-BE49-F238E27FC236}">
                  <a16:creationId xmlns:a16="http://schemas.microsoft.com/office/drawing/2014/main" id="{D0BBD714-A634-F54D-94A6-4874CBACDB0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2" name="Vrije vorm 31">
                <a:extLst>
                  <a:ext uri="{FF2B5EF4-FFF2-40B4-BE49-F238E27FC236}">
                    <a16:creationId xmlns:a16="http://schemas.microsoft.com/office/drawing/2014/main" id="{FABE7F2C-CEAD-A146-A519-C8C98F48D8F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3DB3957B-F209-C84B-B3BD-93A22973A23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946F1E88-0A4F-9249-89BA-C73AE79AC7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8EF4BD14-FF00-F148-B69F-507911D4522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AF5939B6-4FFA-4049-9A7E-B6C7F49DD71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22662296-7250-FA4D-84FA-F00AC4913D1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0F07331E-E266-5E4D-B39D-39FD263D96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F0AECEE5-177B-CB49-A242-7E39327BFAA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7480F427-0290-D242-BB90-477E7E79CA1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3C8FCCE-D4C0-804F-AD8E-789CF14B88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7EED65EB-02F6-2145-A4A3-FCFA436B366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C21C7710-7646-7548-96D0-89D895ED133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71D2C51C-11DB-5141-8358-94C067FA538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2092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00A57AE-FEA9-4D0F-8B9A-3517AB2F6E23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B275955-A55F-42EF-B589-F75E435FCBD1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1C5BD7F-FB9D-44C4-884F-1981997997A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995A02D-F071-4765-8B2C-A23FB5C004D8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FDB0ABA-EAFB-4AB7-8AB3-F998F0600145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C44D1C36-0920-463C-AD93-958A6F79780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69FDDAAB-2B9B-41D7-B8FE-5410039DFBA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09BB26C4-6BFB-43C7-83F9-3FF4B1830C7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76F97E42-245C-4DF6-BBE4-90F09127CDE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A18B2C98-DB33-43CC-8596-945433FC26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509A7EA7-633A-4DBF-9755-0D0EA72A391D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7B486DB7-9821-4700-90A7-17A4E1E82C22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F7018B2-0560-4352-809A-48442194F44F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563423F4-1BA7-4215-82FC-49C04670ABAB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83017DA4-0875-467C-87A6-B89384AFAB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6E644DFA-0AC1-4342-815E-ECBA4E5B13F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CAF393E9-CBB7-4019-97C2-F7C878C41B2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4D1C2AE-BDF6-493C-83A1-84AA42CD17A0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4EE6B0C6-4060-44B9-9DFB-11912CCC19E9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A76BF5D4-626B-47CB-9D91-24A5DF94DDD8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95DFF01D-CB79-4ED2-832A-A51A1B740F9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DF2F72AE-B694-474A-9540-3291BDF3A75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25F9FF18-16DA-4608-A837-ADCEEBE15DC5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BE51CA29-42F5-432C-B71F-416929DE59DD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4482C41B-A51D-4537-81E1-7AC71B80C01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EE6FFC56-8634-428B-AE20-EFB365EBDE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AB32EDB-BAE1-4156-8D1D-47FBD0BA626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C7FA065C-1EB7-41DA-ADD3-C4695CE8A6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40384FD4-CAEA-4C2B-9655-FCA319C8F2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11885304-52B5-4944-B3A9-1BF5765AD64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3CE8B28E-1228-4E4E-A72A-68B973AF8E1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7BA4A074-5087-466C-B36E-BE582569AB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8877B46E-C0DA-42C3-A177-247FDE4183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535C96F2-6C7A-4F02-8DFC-843B8D1A31C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C69207B-5610-443F-A7CA-94054DFF3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43D37C95-9EC9-48A1-B826-A068D35495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E4E46A25-7CB1-4D42-9B83-40999A2535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0F274A70-9DE2-4D23-8E40-F17D3EA657F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10DA0213-A0BD-4CC5-B338-C4C4700DD6B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92A7B41E-0B3C-4B33-BC7B-2BFADD05076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50A175A2-CDA4-416B-9FAF-327D0F50FEF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B1091B29-DF5B-4DEA-A04A-B970E44DE298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2B91721-9B84-48AD-895E-A0CA2FD5DE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16007BED-2417-4F41-8E7C-0791D8C30AB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5479BF8D-63B2-469E-A3AD-957741BA9D0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80E9CC28-8293-4131-963A-68AEB2FAB7F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1D13A6DD-4A70-4B59-95CD-7E86929C162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6473F88E-FFE9-4595-9874-DEC7EBB2E26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0DA7201-C314-445F-9CE3-D64C191030E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5" name="Groep 34">
                <a:extLst>
                  <a:ext uri="{FF2B5EF4-FFF2-40B4-BE49-F238E27FC236}">
                    <a16:creationId xmlns:a16="http://schemas.microsoft.com/office/drawing/2014/main" id="{03DE2363-81DF-42BE-A58D-3C23036E301C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930BD231-1A9E-4A87-9539-83FD6D995C5C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FA032879-4603-4DE1-9EB1-CBC371D3BF4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5DD904A-9969-4635-95B1-50659149A0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7892FBFF-9A08-4B5B-B9B8-98ABEBDDF8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E92F313F-2AF6-4850-8DB7-067C3AD29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6F41E5-1BC3-4DEC-AFF2-468E40F18B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735BF759-4084-4F64-AFE8-B85A7D50F1A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1F263971-F5E7-4606-B12D-8F5BC43B4812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4997790-1CE0-495C-B410-1C5AAE3B2F0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BD67CBBB-FA6F-4286-8DF1-010DD8E43C4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EA595D48-B573-4F13-8BC6-BC8E66CB97D6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8" name="Tijdelijke aanduiding voor afbeelding 97">
            <a:extLst>
              <a:ext uri="{FF2B5EF4-FFF2-40B4-BE49-F238E27FC236}">
                <a16:creationId xmlns:a16="http://schemas.microsoft.com/office/drawing/2014/main" id="{2604E8B6-C0E1-6C4C-9D52-0B77756EB8C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endParaRPr lang="nl-NL"/>
          </a:p>
        </p:txBody>
      </p:sp>
      <p:grpSp>
        <p:nvGrpSpPr>
          <p:cNvPr id="99" name="Graphic 2">
            <a:extLst>
              <a:ext uri="{FF2B5EF4-FFF2-40B4-BE49-F238E27FC236}">
                <a16:creationId xmlns:a16="http://schemas.microsoft.com/office/drawing/2014/main" id="{19FC9E6C-2D78-CC4B-BB8A-72ADF6E2ED7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00" name="Vrije vorm 99">
              <a:extLst>
                <a:ext uri="{FF2B5EF4-FFF2-40B4-BE49-F238E27FC236}">
                  <a16:creationId xmlns:a16="http://schemas.microsoft.com/office/drawing/2014/main" id="{55EF93CA-C792-7D49-AA85-8073AE450CA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1" name="Vrije vorm 100">
              <a:extLst>
                <a:ext uri="{FF2B5EF4-FFF2-40B4-BE49-F238E27FC236}">
                  <a16:creationId xmlns:a16="http://schemas.microsoft.com/office/drawing/2014/main" id="{B6F5E69A-6D8D-A147-807C-7D1472F328E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2" name="Vrije vorm 101">
              <a:extLst>
                <a:ext uri="{FF2B5EF4-FFF2-40B4-BE49-F238E27FC236}">
                  <a16:creationId xmlns:a16="http://schemas.microsoft.com/office/drawing/2014/main" id="{3EEBB2C6-1E1B-F047-ACF6-227960034F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3" name="Graphic 2">
              <a:extLst>
                <a:ext uri="{FF2B5EF4-FFF2-40B4-BE49-F238E27FC236}">
                  <a16:creationId xmlns:a16="http://schemas.microsoft.com/office/drawing/2014/main" id="{714DED12-47DC-A64F-B77A-BC0B77827697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2D93176-A92F-614F-9287-A1377FB31F6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BF6F6A12-91BA-5E4A-833E-BD30A8448F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94B9E9FF-D31B-C545-B99A-10D0E3404371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5AFA88EB-F92C-8746-85B8-824A396A89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7039FE53-29C9-324A-8812-A55656AB9EB1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17E839F-5E1C-5740-B154-4F9DD1B08235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04AABABF-49C8-1A4C-8612-5C628B8F1ED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4357DFCE-2934-1145-8932-B1DA10F6333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8C7B988-2ADA-7E4A-9AF2-2CFEFB3CD1F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5E99A6C1-8317-3748-B1C3-58F2932F68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EC73DD52-F70E-1E42-9A78-3E3633CF15E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4ACF896A-193E-2042-9205-24965435E9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0DBA2D03-23BC-514E-AAF3-A2D8987D483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15901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72010582-4E5A-304E-B5B2-FBB7896FF1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0590DF80-9DB5-644F-8CEA-F08E70A9507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00EBF076-72A9-384C-84D7-965C294F672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1EA97139-CF8B-8A47-A36F-47754D9FBA99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3BB122A1-02ED-4946-9FFB-D3FBF757F9A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7F9A518-3431-AE4E-8CD4-187B326A200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CC121876-3EED-B640-A8CD-D75FA60C4B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5170F5F-EE1B-004A-AE2D-B292B97B242C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6B47014E-9389-D043-896C-3160C8584FF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D867E47-CFBF-3044-9149-5473EFD9BE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1D6CE5B5-8877-924E-B3C9-9BB2A31F4F3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D2096AD7-CD8E-E944-8BCA-F75264A8DD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5FA87AFF-FC92-F041-B8DD-26A7C169E1C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1C5829E-F031-674F-BE36-F18FD932DA9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DF74DE-7EAB-C647-B185-81DF34B0CE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D00764D-449D-D144-8A19-118DB05DB74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927850F-B23F-3F46-ADAD-5DE8496D04E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0C13CA47-12A2-F54F-9707-02846797C06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932614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D13058D9-D587-D143-8D67-47A02320D57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69711F04-37F4-A84D-97C8-AF57CD9AAB7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A52E96B0-DCAB-7245-A9B7-137CEED9D93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47E28F58-905D-1240-96CA-3EF6E7FD182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8E8CD603-64A5-A248-AA74-B7DB2B1D8C7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0E091AF6-4995-A54C-9834-33CDFE6A146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0A333191-2316-4D45-A5AA-A662D26BCF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916D560-0FC0-6245-847D-EA352B46B67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5DA3C10F-134D-984A-AD80-130A334C6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1CA3B72-1C8E-F84F-A19E-8D164197F76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7F7EDB36-1FC0-304B-8369-90E13678E60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B55AD95F-36A5-914C-995A-ADDCADE475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77CEFF50-09F8-4446-AAF6-148394802AF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B3EA3FD1-6E13-6D4E-8536-E9F87DD68DF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ED605AEC-043C-FC4A-95F2-05108B2398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EC855A8-4765-FB41-8A99-6A18C5FDF66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4FF9ED9-E327-7E45-B08B-2DEE1F977C9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8633090-BC54-344A-836D-9DB322C02FE7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419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7" name="Graphic 2">
            <a:extLst>
              <a:ext uri="{FF2B5EF4-FFF2-40B4-BE49-F238E27FC236}">
                <a16:creationId xmlns:a16="http://schemas.microsoft.com/office/drawing/2014/main" id="{FE257196-CB8E-CE43-8CA4-4E30DD1CA58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8" name="Vrije vorm 47">
              <a:extLst>
                <a:ext uri="{FF2B5EF4-FFF2-40B4-BE49-F238E27FC236}">
                  <a16:creationId xmlns:a16="http://schemas.microsoft.com/office/drawing/2014/main" id="{8E2F813A-4E56-3844-8BE4-3BE341540DA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828AED98-7177-B645-8F33-2DD5BC0D5F4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84B5ED17-16BA-C14B-9164-CE9587AF013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1" name="Graphic 2">
              <a:extLst>
                <a:ext uri="{FF2B5EF4-FFF2-40B4-BE49-F238E27FC236}">
                  <a16:creationId xmlns:a16="http://schemas.microsoft.com/office/drawing/2014/main" id="{071C6822-1F1E-1A48-BBD7-85BBE9F861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CED77405-BD67-094B-A921-4B223FA95F9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B0ABA60F-9263-F741-8BC8-AC436087D6D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B281A67-AA58-2E4D-8627-02A74884D4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22118384-ECF9-524A-ACD4-1F4C496120A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2A5DC9D3-C41E-7D4C-80F4-2B56D05304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4F8CFF0E-8F2D-E74F-B1D1-27D2C4904F3C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FE529BF8-C11A-1347-B71F-3D932D975EB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0182B05A-CBD7-4540-9B2F-C6A8DD4EAAD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A647A06D-9C3E-F942-AB8D-C445AE826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5274D9E-6D97-7742-A276-52812A07AE9A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3DF16D05-1E1B-4C4D-84F1-07BA112E0DD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D369D1D7-0FDF-1044-B3D0-8498E2CA2F1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12B09C31-78A8-0B43-9CE0-2558B1513D1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3530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AB86A83-3A11-E146-8A22-C0E74E9FA069}"/>
              </a:ext>
            </a:extLst>
          </p:cNvPr>
          <p:cNvSpPr/>
          <p:nvPr userDrawn="1"/>
        </p:nvSpPr>
        <p:spPr>
          <a:xfrm>
            <a:off x="784860" y="0"/>
            <a:ext cx="53111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" name="Tijdelijke aanduiding voor afbeelding 80">
            <a:extLst>
              <a:ext uri="{FF2B5EF4-FFF2-40B4-BE49-F238E27FC236}">
                <a16:creationId xmlns:a16="http://schemas.microsoft.com/office/drawing/2014/main" id="{32D4986B-8182-AF49-9906-B10AAAE63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102323 w 9601201"/>
              <a:gd name="connsiteY0" fmla="*/ 3803532 h 4194894"/>
              <a:gd name="connsiteX1" fmla="*/ 9126300 w 9601201"/>
              <a:gd name="connsiteY1" fmla="*/ 3811738 h 4194894"/>
              <a:gd name="connsiteX2" fmla="*/ 9135893 w 9601201"/>
              <a:gd name="connsiteY2" fmla="*/ 3833831 h 4194894"/>
              <a:gd name="connsiteX3" fmla="*/ 9067475 w 9601201"/>
              <a:gd name="connsiteY3" fmla="*/ 3833831 h 4194894"/>
              <a:gd name="connsiteX4" fmla="*/ 9079144 w 9601201"/>
              <a:gd name="connsiteY4" fmla="*/ 3811421 h 4194894"/>
              <a:gd name="connsiteX5" fmla="*/ 9102323 w 9601201"/>
              <a:gd name="connsiteY5" fmla="*/ 3803532 h 4194894"/>
              <a:gd name="connsiteX6" fmla="*/ 8748335 w 9601201"/>
              <a:gd name="connsiteY6" fmla="*/ 3762835 h 4194894"/>
              <a:gd name="connsiteX7" fmla="*/ 8748335 w 9601201"/>
              <a:gd name="connsiteY7" fmla="*/ 3938951 h 4194894"/>
              <a:gd name="connsiteX8" fmla="*/ 8803005 w 9601201"/>
              <a:gd name="connsiteY8" fmla="*/ 3938951 h 4194894"/>
              <a:gd name="connsiteX9" fmla="*/ 8803005 w 9601201"/>
              <a:gd name="connsiteY9" fmla="*/ 3762835 h 4194894"/>
              <a:gd name="connsiteX10" fmla="*/ 8816158 w 9601201"/>
              <a:gd name="connsiteY10" fmla="*/ 3762821 h 4194894"/>
              <a:gd name="connsiteX11" fmla="*/ 8879461 w 9601201"/>
              <a:gd name="connsiteY11" fmla="*/ 3938937 h 4194894"/>
              <a:gd name="connsiteX12" fmla="*/ 8946919 w 9601201"/>
              <a:gd name="connsiteY12" fmla="*/ 3938937 h 4194894"/>
              <a:gd name="connsiteX13" fmla="*/ 9010222 w 9601201"/>
              <a:gd name="connsiteY13" fmla="*/ 3762821 h 4194894"/>
              <a:gd name="connsiteX14" fmla="*/ 8952035 w 9601201"/>
              <a:gd name="connsiteY14" fmla="*/ 3762821 h 4194894"/>
              <a:gd name="connsiteX15" fmla="*/ 8913350 w 9601201"/>
              <a:gd name="connsiteY15" fmla="*/ 3888438 h 4194894"/>
              <a:gd name="connsiteX16" fmla="*/ 8874665 w 9601201"/>
              <a:gd name="connsiteY16" fmla="*/ 3762821 h 4194894"/>
              <a:gd name="connsiteX17" fmla="*/ 8540867 w 9601201"/>
              <a:gd name="connsiteY17" fmla="*/ 3762808 h 4194894"/>
              <a:gd name="connsiteX18" fmla="*/ 8604171 w 9601201"/>
              <a:gd name="connsiteY18" fmla="*/ 3938922 h 4194894"/>
              <a:gd name="connsiteX19" fmla="*/ 8671629 w 9601201"/>
              <a:gd name="connsiteY19" fmla="*/ 3938923 h 4194894"/>
              <a:gd name="connsiteX20" fmla="*/ 8734931 w 9601201"/>
              <a:gd name="connsiteY20" fmla="*/ 3762808 h 4194894"/>
              <a:gd name="connsiteX21" fmla="*/ 8676744 w 9601201"/>
              <a:gd name="connsiteY21" fmla="*/ 3762808 h 4194894"/>
              <a:gd name="connsiteX22" fmla="*/ 8638059 w 9601201"/>
              <a:gd name="connsiteY22" fmla="*/ 3888424 h 4194894"/>
              <a:gd name="connsiteX23" fmla="*/ 8599374 w 9601201"/>
              <a:gd name="connsiteY23" fmla="*/ 3762808 h 4194894"/>
              <a:gd name="connsiteX24" fmla="*/ 9279766 w 9601201"/>
              <a:gd name="connsiteY24" fmla="*/ 3760299 h 4194894"/>
              <a:gd name="connsiteX25" fmla="*/ 9240602 w 9601201"/>
              <a:gd name="connsiteY25" fmla="*/ 3767559 h 4194894"/>
              <a:gd name="connsiteX26" fmla="*/ 9215667 w 9601201"/>
              <a:gd name="connsiteY26" fmla="*/ 3787284 h 4194894"/>
              <a:gd name="connsiteX27" fmla="*/ 9207193 w 9601201"/>
              <a:gd name="connsiteY27" fmla="*/ 3814902 h 4194894"/>
              <a:gd name="connsiteX28" fmla="*/ 9216464 w 9601201"/>
              <a:gd name="connsiteY28" fmla="*/ 3843464 h 4194894"/>
              <a:gd name="connsiteX29" fmla="*/ 9238523 w 9601201"/>
              <a:gd name="connsiteY29" fmla="*/ 3858930 h 4194894"/>
              <a:gd name="connsiteX30" fmla="*/ 9270495 w 9601201"/>
              <a:gd name="connsiteY30" fmla="*/ 3868240 h 4194894"/>
              <a:gd name="connsiteX31" fmla="*/ 9296392 w 9601201"/>
              <a:gd name="connsiteY31" fmla="*/ 3876289 h 4194894"/>
              <a:gd name="connsiteX32" fmla="*/ 9304383 w 9601201"/>
              <a:gd name="connsiteY32" fmla="*/ 3887492 h 4194894"/>
              <a:gd name="connsiteX33" fmla="*/ 9298790 w 9601201"/>
              <a:gd name="connsiteY33" fmla="*/ 3897750 h 4194894"/>
              <a:gd name="connsiteX34" fmla="*/ 9282965 w 9601201"/>
              <a:gd name="connsiteY34" fmla="*/ 3901697 h 4194894"/>
              <a:gd name="connsiteX35" fmla="*/ 9264101 w 9601201"/>
              <a:gd name="connsiteY35" fmla="*/ 3896015 h 4194894"/>
              <a:gd name="connsiteX36" fmla="*/ 9255468 w 9601201"/>
              <a:gd name="connsiteY36" fmla="*/ 3881181 h 4194894"/>
              <a:gd name="connsiteX37" fmla="*/ 9201439 w 9601201"/>
              <a:gd name="connsiteY37" fmla="*/ 3881181 h 4194894"/>
              <a:gd name="connsiteX38" fmla="*/ 9213267 w 9601201"/>
              <a:gd name="connsiteY38" fmla="*/ 3911954 h 4194894"/>
              <a:gd name="connsiteX39" fmla="*/ 9242041 w 9601201"/>
              <a:gd name="connsiteY39" fmla="*/ 3933574 h 4194894"/>
              <a:gd name="connsiteX40" fmla="*/ 9283602 w 9601201"/>
              <a:gd name="connsiteY40" fmla="*/ 3941464 h 4194894"/>
              <a:gd name="connsiteX41" fmla="*/ 9321810 w 9601201"/>
              <a:gd name="connsiteY41" fmla="*/ 3934521 h 4194894"/>
              <a:gd name="connsiteX42" fmla="*/ 9347064 w 9601201"/>
              <a:gd name="connsiteY42" fmla="*/ 3915425 h 4194894"/>
              <a:gd name="connsiteX43" fmla="*/ 9355857 w 9601201"/>
              <a:gd name="connsiteY43" fmla="*/ 3887810 h 4194894"/>
              <a:gd name="connsiteX44" fmla="*/ 9346108 w 9601201"/>
              <a:gd name="connsiteY44" fmla="*/ 3858614 h 4194894"/>
              <a:gd name="connsiteX45" fmla="*/ 9324207 w 9601201"/>
              <a:gd name="connsiteY45" fmla="*/ 3842833 h 4194894"/>
              <a:gd name="connsiteX46" fmla="*/ 9291917 w 9601201"/>
              <a:gd name="connsiteY46" fmla="*/ 3832891 h 4194894"/>
              <a:gd name="connsiteX47" fmla="*/ 9266499 w 9601201"/>
              <a:gd name="connsiteY47" fmla="*/ 3825316 h 4194894"/>
              <a:gd name="connsiteX48" fmla="*/ 9258348 w 9601201"/>
              <a:gd name="connsiteY48" fmla="*/ 3813953 h 4194894"/>
              <a:gd name="connsiteX49" fmla="*/ 9263462 w 9601201"/>
              <a:gd name="connsiteY49" fmla="*/ 3804012 h 4194894"/>
              <a:gd name="connsiteX50" fmla="*/ 9278169 w 9601201"/>
              <a:gd name="connsiteY50" fmla="*/ 3800383 h 4194894"/>
              <a:gd name="connsiteX51" fmla="*/ 9296232 w 9601201"/>
              <a:gd name="connsiteY51" fmla="*/ 3805747 h 4194894"/>
              <a:gd name="connsiteX52" fmla="*/ 9304383 w 9601201"/>
              <a:gd name="connsiteY52" fmla="*/ 3820266 h 4194894"/>
              <a:gd name="connsiteX53" fmla="*/ 9354897 w 9601201"/>
              <a:gd name="connsiteY53" fmla="*/ 3820266 h 4194894"/>
              <a:gd name="connsiteX54" fmla="*/ 9332678 w 9601201"/>
              <a:gd name="connsiteY54" fmla="*/ 3776712 h 4194894"/>
              <a:gd name="connsiteX55" fmla="*/ 9279766 w 9601201"/>
              <a:gd name="connsiteY55" fmla="*/ 3760299 h 4194894"/>
              <a:gd name="connsiteX56" fmla="*/ 9102961 w 9601201"/>
              <a:gd name="connsiteY56" fmla="*/ 3760292 h 4194894"/>
              <a:gd name="connsiteX57" fmla="*/ 9055965 w 9601201"/>
              <a:gd name="connsiteY57" fmla="*/ 3771338 h 4194894"/>
              <a:gd name="connsiteX58" fmla="*/ 9024153 w 9601201"/>
              <a:gd name="connsiteY58" fmla="*/ 3802900 h 4194894"/>
              <a:gd name="connsiteX59" fmla="*/ 9012805 w 9601201"/>
              <a:gd name="connsiteY59" fmla="*/ 3850874 h 4194894"/>
              <a:gd name="connsiteX60" fmla="*/ 9024315 w 9601201"/>
              <a:gd name="connsiteY60" fmla="*/ 3898849 h 4194894"/>
              <a:gd name="connsiteX61" fmla="*/ 9056284 w 9601201"/>
              <a:gd name="connsiteY61" fmla="*/ 3930411 h 4194894"/>
              <a:gd name="connsiteX62" fmla="*/ 9102961 w 9601201"/>
              <a:gd name="connsiteY62" fmla="*/ 3941458 h 4194894"/>
              <a:gd name="connsiteX63" fmla="*/ 9142288 w 9601201"/>
              <a:gd name="connsiteY63" fmla="*/ 3933568 h 4194894"/>
              <a:gd name="connsiteX64" fmla="*/ 9171539 w 9601201"/>
              <a:gd name="connsiteY64" fmla="*/ 3911788 h 4194894"/>
              <a:gd name="connsiteX65" fmla="*/ 9187686 w 9601201"/>
              <a:gd name="connsiteY65" fmla="*/ 3880543 h 4194894"/>
              <a:gd name="connsiteX66" fmla="*/ 9129499 w 9601201"/>
              <a:gd name="connsiteY66" fmla="*/ 3880543 h 4194894"/>
              <a:gd name="connsiteX67" fmla="*/ 9101044 w 9601201"/>
              <a:gd name="connsiteY67" fmla="*/ 3897585 h 4194894"/>
              <a:gd name="connsiteX68" fmla="*/ 9077865 w 9601201"/>
              <a:gd name="connsiteY68" fmla="*/ 3888907 h 4194894"/>
              <a:gd name="connsiteX69" fmla="*/ 9067155 w 9601201"/>
              <a:gd name="connsiteY69" fmla="*/ 3863814 h 4194894"/>
              <a:gd name="connsiteX70" fmla="*/ 9190882 w 9601201"/>
              <a:gd name="connsiteY70" fmla="*/ 3863814 h 4194894"/>
              <a:gd name="connsiteX71" fmla="*/ 9191841 w 9601201"/>
              <a:gd name="connsiteY71" fmla="*/ 3848035 h 4194894"/>
              <a:gd name="connsiteX72" fmla="*/ 9180491 w 9601201"/>
              <a:gd name="connsiteY72" fmla="*/ 3801638 h 4194894"/>
              <a:gd name="connsiteX73" fmla="*/ 9149001 w 9601201"/>
              <a:gd name="connsiteY73" fmla="*/ 3771023 h 4194894"/>
              <a:gd name="connsiteX74" fmla="*/ 9102961 w 9601201"/>
              <a:gd name="connsiteY74" fmla="*/ 3760292 h 4194894"/>
              <a:gd name="connsiteX75" fmla="*/ 9032051 w 9601201"/>
              <a:gd name="connsiteY75" fmla="*/ 3682268 h 4194894"/>
              <a:gd name="connsiteX76" fmla="*/ 9037781 w 9601201"/>
              <a:gd name="connsiteY76" fmla="*/ 3683799 h 4194894"/>
              <a:gd name="connsiteX77" fmla="*/ 9042017 w 9601201"/>
              <a:gd name="connsiteY77" fmla="*/ 3688197 h 4194894"/>
              <a:gd name="connsiteX78" fmla="*/ 9043587 w 9601201"/>
              <a:gd name="connsiteY78" fmla="*/ 3695070 h 4194894"/>
              <a:gd name="connsiteX79" fmla="*/ 9042017 w 9601201"/>
              <a:gd name="connsiteY79" fmla="*/ 3701942 h 4194894"/>
              <a:gd name="connsiteX80" fmla="*/ 9037781 w 9601201"/>
              <a:gd name="connsiteY80" fmla="*/ 3706340 h 4194894"/>
              <a:gd name="connsiteX81" fmla="*/ 9032051 w 9601201"/>
              <a:gd name="connsiteY81" fmla="*/ 3707872 h 4194894"/>
              <a:gd name="connsiteX82" fmla="*/ 9026440 w 9601201"/>
              <a:gd name="connsiteY82" fmla="*/ 3706302 h 4194894"/>
              <a:gd name="connsiteX83" fmla="*/ 9022202 w 9601201"/>
              <a:gd name="connsiteY83" fmla="*/ 3701785 h 4194894"/>
              <a:gd name="connsiteX84" fmla="*/ 9020594 w 9601201"/>
              <a:gd name="connsiteY84" fmla="*/ 3694913 h 4194894"/>
              <a:gd name="connsiteX85" fmla="*/ 9022202 w 9601201"/>
              <a:gd name="connsiteY85" fmla="*/ 3688119 h 4194894"/>
              <a:gd name="connsiteX86" fmla="*/ 9026400 w 9601201"/>
              <a:gd name="connsiteY86" fmla="*/ 3683760 h 4194894"/>
              <a:gd name="connsiteX87" fmla="*/ 9032051 w 9601201"/>
              <a:gd name="connsiteY87" fmla="*/ 3682268 h 4194894"/>
              <a:gd name="connsiteX88" fmla="*/ 9315846 w 9601201"/>
              <a:gd name="connsiteY88" fmla="*/ 3682192 h 4194894"/>
              <a:gd name="connsiteX89" fmla="*/ 9323811 w 9601201"/>
              <a:gd name="connsiteY89" fmla="*/ 3685531 h 4194894"/>
              <a:gd name="connsiteX90" fmla="*/ 9327067 w 9601201"/>
              <a:gd name="connsiteY90" fmla="*/ 3695073 h 4194894"/>
              <a:gd name="connsiteX91" fmla="*/ 9325499 w 9601201"/>
              <a:gd name="connsiteY91" fmla="*/ 3702142 h 4194894"/>
              <a:gd name="connsiteX92" fmla="*/ 9321300 w 9601201"/>
              <a:gd name="connsiteY92" fmla="*/ 3706501 h 4194894"/>
              <a:gd name="connsiteX93" fmla="*/ 9315688 w 9601201"/>
              <a:gd name="connsiteY93" fmla="*/ 3707954 h 4194894"/>
              <a:gd name="connsiteX94" fmla="*/ 9307879 w 9601201"/>
              <a:gd name="connsiteY94" fmla="*/ 3704616 h 4194894"/>
              <a:gd name="connsiteX95" fmla="*/ 9304780 w 9601201"/>
              <a:gd name="connsiteY95" fmla="*/ 3695073 h 4194894"/>
              <a:gd name="connsiteX96" fmla="*/ 9307958 w 9601201"/>
              <a:gd name="connsiteY96" fmla="*/ 3685531 h 4194894"/>
              <a:gd name="connsiteX97" fmla="*/ 9315846 w 9601201"/>
              <a:gd name="connsiteY97" fmla="*/ 3682192 h 4194894"/>
              <a:gd name="connsiteX98" fmla="*/ 9267344 w 9601201"/>
              <a:gd name="connsiteY98" fmla="*/ 3682192 h 4194894"/>
              <a:gd name="connsiteX99" fmla="*/ 9275309 w 9601201"/>
              <a:gd name="connsiteY99" fmla="*/ 3685531 h 4194894"/>
              <a:gd name="connsiteX100" fmla="*/ 9278565 w 9601201"/>
              <a:gd name="connsiteY100" fmla="*/ 3695073 h 4194894"/>
              <a:gd name="connsiteX101" fmla="*/ 9276997 w 9601201"/>
              <a:gd name="connsiteY101" fmla="*/ 3702142 h 4194894"/>
              <a:gd name="connsiteX102" fmla="*/ 9272798 w 9601201"/>
              <a:gd name="connsiteY102" fmla="*/ 3706501 h 4194894"/>
              <a:gd name="connsiteX103" fmla="*/ 9267186 w 9601201"/>
              <a:gd name="connsiteY103" fmla="*/ 3707954 h 4194894"/>
              <a:gd name="connsiteX104" fmla="*/ 9259377 w 9601201"/>
              <a:gd name="connsiteY104" fmla="*/ 3704616 h 4194894"/>
              <a:gd name="connsiteX105" fmla="*/ 9256278 w 9601201"/>
              <a:gd name="connsiteY105" fmla="*/ 3695073 h 4194894"/>
              <a:gd name="connsiteX106" fmla="*/ 9259456 w 9601201"/>
              <a:gd name="connsiteY106" fmla="*/ 3685531 h 4194894"/>
              <a:gd name="connsiteX107" fmla="*/ 9267344 w 9601201"/>
              <a:gd name="connsiteY107" fmla="*/ 3682192 h 4194894"/>
              <a:gd name="connsiteX108" fmla="*/ 8983155 w 9601201"/>
              <a:gd name="connsiteY108" fmla="*/ 3682192 h 4194894"/>
              <a:gd name="connsiteX109" fmla="*/ 8991121 w 9601201"/>
              <a:gd name="connsiteY109" fmla="*/ 3685531 h 4194894"/>
              <a:gd name="connsiteX110" fmla="*/ 8994378 w 9601201"/>
              <a:gd name="connsiteY110" fmla="*/ 3695073 h 4194894"/>
              <a:gd name="connsiteX111" fmla="*/ 8992808 w 9601201"/>
              <a:gd name="connsiteY111" fmla="*/ 3702142 h 4194894"/>
              <a:gd name="connsiteX112" fmla="*/ 8988610 w 9601201"/>
              <a:gd name="connsiteY112" fmla="*/ 3706501 h 4194894"/>
              <a:gd name="connsiteX113" fmla="*/ 8982998 w 9601201"/>
              <a:gd name="connsiteY113" fmla="*/ 3707954 h 4194894"/>
              <a:gd name="connsiteX114" fmla="*/ 8975190 w 9601201"/>
              <a:gd name="connsiteY114" fmla="*/ 3704616 h 4194894"/>
              <a:gd name="connsiteX115" fmla="*/ 8972090 w 9601201"/>
              <a:gd name="connsiteY115" fmla="*/ 3695073 h 4194894"/>
              <a:gd name="connsiteX116" fmla="*/ 8975269 w 9601201"/>
              <a:gd name="connsiteY116" fmla="*/ 3685531 h 4194894"/>
              <a:gd name="connsiteX117" fmla="*/ 8983155 w 9601201"/>
              <a:gd name="connsiteY117" fmla="*/ 3682192 h 4194894"/>
              <a:gd name="connsiteX118" fmla="*/ 9082514 w 9601201"/>
              <a:gd name="connsiteY118" fmla="*/ 3681641 h 4194894"/>
              <a:gd name="connsiteX119" fmla="*/ 9089813 w 9601201"/>
              <a:gd name="connsiteY119" fmla="*/ 3684193 h 4194894"/>
              <a:gd name="connsiteX120" fmla="*/ 9092874 w 9601201"/>
              <a:gd name="connsiteY120" fmla="*/ 3690987 h 4194894"/>
              <a:gd name="connsiteX121" fmla="*/ 9072235 w 9601201"/>
              <a:gd name="connsiteY121" fmla="*/ 3690987 h 4194894"/>
              <a:gd name="connsiteX122" fmla="*/ 9075648 w 9601201"/>
              <a:gd name="connsiteY122" fmla="*/ 3684115 h 4194894"/>
              <a:gd name="connsiteX123" fmla="*/ 9082514 w 9601201"/>
              <a:gd name="connsiteY123" fmla="*/ 3681641 h 4194894"/>
              <a:gd name="connsiteX124" fmla="*/ 9316001 w 9601201"/>
              <a:gd name="connsiteY124" fmla="*/ 3672611 h 4194894"/>
              <a:gd name="connsiteX125" fmla="*/ 9304623 w 9601201"/>
              <a:gd name="connsiteY125" fmla="*/ 3675399 h 4194894"/>
              <a:gd name="connsiteX126" fmla="*/ 9296579 w 9601201"/>
              <a:gd name="connsiteY126" fmla="*/ 3683293 h 4194894"/>
              <a:gd name="connsiteX127" fmla="*/ 9293637 w 9601201"/>
              <a:gd name="connsiteY127" fmla="*/ 3695073 h 4194894"/>
              <a:gd name="connsiteX128" fmla="*/ 9296501 w 9601201"/>
              <a:gd name="connsiteY128" fmla="*/ 3706855 h 4194894"/>
              <a:gd name="connsiteX129" fmla="*/ 9304387 w 9601201"/>
              <a:gd name="connsiteY129" fmla="*/ 3714748 h 4194894"/>
              <a:gd name="connsiteX130" fmla="*/ 9315688 w 9601201"/>
              <a:gd name="connsiteY130" fmla="*/ 3717537 h 4194894"/>
              <a:gd name="connsiteX131" fmla="*/ 9327185 w 9601201"/>
              <a:gd name="connsiteY131" fmla="*/ 3714748 h 4194894"/>
              <a:gd name="connsiteX132" fmla="*/ 9335347 w 9601201"/>
              <a:gd name="connsiteY132" fmla="*/ 3706855 h 4194894"/>
              <a:gd name="connsiteX133" fmla="*/ 9338368 w 9601201"/>
              <a:gd name="connsiteY133" fmla="*/ 3695073 h 4194894"/>
              <a:gd name="connsiteX134" fmla="*/ 9335425 w 9601201"/>
              <a:gd name="connsiteY134" fmla="*/ 3683293 h 4194894"/>
              <a:gd name="connsiteX135" fmla="*/ 9327382 w 9601201"/>
              <a:gd name="connsiteY135" fmla="*/ 3675399 h 4194894"/>
              <a:gd name="connsiteX136" fmla="*/ 9316001 w 9601201"/>
              <a:gd name="connsiteY136" fmla="*/ 3672611 h 4194894"/>
              <a:gd name="connsiteX137" fmla="*/ 9267500 w 9601201"/>
              <a:gd name="connsiteY137" fmla="*/ 3672611 h 4194894"/>
              <a:gd name="connsiteX138" fmla="*/ 9256122 w 9601201"/>
              <a:gd name="connsiteY138" fmla="*/ 3675399 h 4194894"/>
              <a:gd name="connsiteX139" fmla="*/ 9248077 w 9601201"/>
              <a:gd name="connsiteY139" fmla="*/ 3683293 h 4194894"/>
              <a:gd name="connsiteX140" fmla="*/ 9245134 w 9601201"/>
              <a:gd name="connsiteY140" fmla="*/ 3695073 h 4194894"/>
              <a:gd name="connsiteX141" fmla="*/ 9247999 w 9601201"/>
              <a:gd name="connsiteY141" fmla="*/ 3706855 h 4194894"/>
              <a:gd name="connsiteX142" fmla="*/ 9255885 w 9601201"/>
              <a:gd name="connsiteY142" fmla="*/ 3714748 h 4194894"/>
              <a:gd name="connsiteX143" fmla="*/ 9267186 w 9601201"/>
              <a:gd name="connsiteY143" fmla="*/ 3717537 h 4194894"/>
              <a:gd name="connsiteX144" fmla="*/ 9278683 w 9601201"/>
              <a:gd name="connsiteY144" fmla="*/ 3714748 h 4194894"/>
              <a:gd name="connsiteX145" fmla="*/ 9286845 w 9601201"/>
              <a:gd name="connsiteY145" fmla="*/ 3706855 h 4194894"/>
              <a:gd name="connsiteX146" fmla="*/ 9289866 w 9601201"/>
              <a:gd name="connsiteY146" fmla="*/ 3695073 h 4194894"/>
              <a:gd name="connsiteX147" fmla="*/ 9286923 w 9601201"/>
              <a:gd name="connsiteY147" fmla="*/ 3683293 h 4194894"/>
              <a:gd name="connsiteX148" fmla="*/ 9278880 w 9601201"/>
              <a:gd name="connsiteY148" fmla="*/ 3675399 h 4194894"/>
              <a:gd name="connsiteX149" fmla="*/ 9267500 w 9601201"/>
              <a:gd name="connsiteY149" fmla="*/ 3672611 h 4194894"/>
              <a:gd name="connsiteX150" fmla="*/ 9126543 w 9601201"/>
              <a:gd name="connsiteY150" fmla="*/ 3672611 h 4194894"/>
              <a:gd name="connsiteX151" fmla="*/ 9117400 w 9601201"/>
              <a:gd name="connsiteY151" fmla="*/ 3674339 h 4194894"/>
              <a:gd name="connsiteX152" fmla="*/ 9111436 w 9601201"/>
              <a:gd name="connsiteY152" fmla="*/ 3679053 h 4194894"/>
              <a:gd name="connsiteX153" fmla="*/ 9109356 w 9601201"/>
              <a:gd name="connsiteY153" fmla="*/ 3685650 h 4194894"/>
              <a:gd name="connsiteX154" fmla="*/ 9111592 w 9601201"/>
              <a:gd name="connsiteY154" fmla="*/ 3692640 h 4194894"/>
              <a:gd name="connsiteX155" fmla="*/ 9116929 w 9601201"/>
              <a:gd name="connsiteY155" fmla="*/ 3696488 h 4194894"/>
              <a:gd name="connsiteX156" fmla="*/ 9124894 w 9601201"/>
              <a:gd name="connsiteY156" fmla="*/ 3698923 h 4194894"/>
              <a:gd name="connsiteX157" fmla="*/ 9131760 w 9601201"/>
              <a:gd name="connsiteY157" fmla="*/ 3701240 h 4194894"/>
              <a:gd name="connsiteX158" fmla="*/ 9133919 w 9601201"/>
              <a:gd name="connsiteY158" fmla="*/ 3704421 h 4194894"/>
              <a:gd name="connsiteX159" fmla="*/ 9132154 w 9601201"/>
              <a:gd name="connsiteY159" fmla="*/ 3707641 h 4194894"/>
              <a:gd name="connsiteX160" fmla="*/ 9127247 w 9601201"/>
              <a:gd name="connsiteY160" fmla="*/ 3708898 h 4194894"/>
              <a:gd name="connsiteX161" fmla="*/ 9121873 w 9601201"/>
              <a:gd name="connsiteY161" fmla="*/ 3707248 h 4194894"/>
              <a:gd name="connsiteX162" fmla="*/ 9119401 w 9601201"/>
              <a:gd name="connsiteY162" fmla="*/ 3703086 h 4194894"/>
              <a:gd name="connsiteX163" fmla="*/ 9108336 w 9601201"/>
              <a:gd name="connsiteY163" fmla="*/ 3703086 h 4194894"/>
              <a:gd name="connsiteX164" fmla="*/ 9111044 w 9601201"/>
              <a:gd name="connsiteY164" fmla="*/ 3710391 h 4194894"/>
              <a:gd name="connsiteX165" fmla="*/ 9117752 w 9601201"/>
              <a:gd name="connsiteY165" fmla="*/ 3715613 h 4194894"/>
              <a:gd name="connsiteX166" fmla="*/ 9127327 w 9601201"/>
              <a:gd name="connsiteY166" fmla="*/ 3717537 h 4194894"/>
              <a:gd name="connsiteX167" fmla="*/ 9136391 w 9601201"/>
              <a:gd name="connsiteY167" fmla="*/ 3715849 h 4194894"/>
              <a:gd name="connsiteX168" fmla="*/ 9142355 w 9601201"/>
              <a:gd name="connsiteY168" fmla="*/ 3711176 h 4194894"/>
              <a:gd name="connsiteX169" fmla="*/ 9144434 w 9601201"/>
              <a:gd name="connsiteY169" fmla="*/ 3704421 h 4194894"/>
              <a:gd name="connsiteX170" fmla="*/ 9142120 w 9601201"/>
              <a:gd name="connsiteY170" fmla="*/ 3697471 h 4194894"/>
              <a:gd name="connsiteX171" fmla="*/ 9136822 w 9601201"/>
              <a:gd name="connsiteY171" fmla="*/ 3693582 h 4194894"/>
              <a:gd name="connsiteX172" fmla="*/ 9129053 w 9601201"/>
              <a:gd name="connsiteY172" fmla="*/ 3691148 h 4194894"/>
              <a:gd name="connsiteX173" fmla="*/ 9122225 w 9601201"/>
              <a:gd name="connsiteY173" fmla="*/ 3688830 h 4194894"/>
              <a:gd name="connsiteX174" fmla="*/ 9120029 w 9601201"/>
              <a:gd name="connsiteY174" fmla="*/ 3685492 h 4194894"/>
              <a:gd name="connsiteX175" fmla="*/ 9121638 w 9601201"/>
              <a:gd name="connsiteY175" fmla="*/ 3682429 h 4194894"/>
              <a:gd name="connsiteX176" fmla="*/ 9126227 w 9601201"/>
              <a:gd name="connsiteY176" fmla="*/ 3681330 h 4194894"/>
              <a:gd name="connsiteX177" fmla="*/ 9131368 w 9601201"/>
              <a:gd name="connsiteY177" fmla="*/ 3682862 h 4194894"/>
              <a:gd name="connsiteX178" fmla="*/ 9133526 w 9601201"/>
              <a:gd name="connsiteY178" fmla="*/ 3686984 h 4194894"/>
              <a:gd name="connsiteX179" fmla="*/ 9144042 w 9601201"/>
              <a:gd name="connsiteY179" fmla="*/ 3686984 h 4194894"/>
              <a:gd name="connsiteX180" fmla="*/ 9138941 w 9601201"/>
              <a:gd name="connsiteY180" fmla="*/ 3676499 h 4194894"/>
              <a:gd name="connsiteX181" fmla="*/ 9126543 w 9601201"/>
              <a:gd name="connsiteY181" fmla="*/ 3672611 h 4194894"/>
              <a:gd name="connsiteX182" fmla="*/ 8983312 w 9601201"/>
              <a:gd name="connsiteY182" fmla="*/ 3672611 h 4194894"/>
              <a:gd name="connsiteX183" fmla="*/ 8971933 w 9601201"/>
              <a:gd name="connsiteY183" fmla="*/ 3675399 h 4194894"/>
              <a:gd name="connsiteX184" fmla="*/ 8963889 w 9601201"/>
              <a:gd name="connsiteY184" fmla="*/ 3683293 h 4194894"/>
              <a:gd name="connsiteX185" fmla="*/ 8960946 w 9601201"/>
              <a:gd name="connsiteY185" fmla="*/ 3695073 h 4194894"/>
              <a:gd name="connsiteX186" fmla="*/ 8963811 w 9601201"/>
              <a:gd name="connsiteY186" fmla="*/ 3706855 h 4194894"/>
              <a:gd name="connsiteX187" fmla="*/ 8971698 w 9601201"/>
              <a:gd name="connsiteY187" fmla="*/ 3714748 h 4194894"/>
              <a:gd name="connsiteX188" fmla="*/ 8982998 w 9601201"/>
              <a:gd name="connsiteY188" fmla="*/ 3717537 h 4194894"/>
              <a:gd name="connsiteX189" fmla="*/ 8994495 w 9601201"/>
              <a:gd name="connsiteY189" fmla="*/ 3714748 h 4194894"/>
              <a:gd name="connsiteX190" fmla="*/ 9002657 w 9601201"/>
              <a:gd name="connsiteY190" fmla="*/ 3706855 h 4194894"/>
              <a:gd name="connsiteX191" fmla="*/ 9005678 w 9601201"/>
              <a:gd name="connsiteY191" fmla="*/ 3695073 h 4194894"/>
              <a:gd name="connsiteX192" fmla="*/ 9002735 w 9601201"/>
              <a:gd name="connsiteY192" fmla="*/ 3683293 h 4194894"/>
              <a:gd name="connsiteX193" fmla="*/ 8994692 w 9601201"/>
              <a:gd name="connsiteY193" fmla="*/ 3675399 h 4194894"/>
              <a:gd name="connsiteX194" fmla="*/ 8983312 w 9601201"/>
              <a:gd name="connsiteY194" fmla="*/ 3672611 h 4194894"/>
              <a:gd name="connsiteX195" fmla="*/ 9082829 w 9601201"/>
              <a:gd name="connsiteY195" fmla="*/ 3672609 h 4194894"/>
              <a:gd name="connsiteX196" fmla="*/ 9071449 w 9601201"/>
              <a:gd name="connsiteY196" fmla="*/ 3675357 h 4194894"/>
              <a:gd name="connsiteX197" fmla="*/ 9063758 w 9601201"/>
              <a:gd name="connsiteY197" fmla="*/ 3683212 h 4194894"/>
              <a:gd name="connsiteX198" fmla="*/ 9061013 w 9601201"/>
              <a:gd name="connsiteY198" fmla="*/ 3695072 h 4194894"/>
              <a:gd name="connsiteX199" fmla="*/ 9063797 w 9601201"/>
              <a:gd name="connsiteY199" fmla="*/ 3706854 h 4194894"/>
              <a:gd name="connsiteX200" fmla="*/ 9071567 w 9601201"/>
              <a:gd name="connsiteY200" fmla="*/ 3714746 h 4194894"/>
              <a:gd name="connsiteX201" fmla="*/ 9082829 w 9601201"/>
              <a:gd name="connsiteY201" fmla="*/ 3717535 h 4194894"/>
              <a:gd name="connsiteX202" fmla="*/ 9095935 w 9601201"/>
              <a:gd name="connsiteY202" fmla="*/ 3713490 h 4194894"/>
              <a:gd name="connsiteX203" fmla="*/ 9103153 w 9601201"/>
              <a:gd name="connsiteY203" fmla="*/ 3703162 h 4194894"/>
              <a:gd name="connsiteX204" fmla="*/ 9091304 w 9601201"/>
              <a:gd name="connsiteY204" fmla="*/ 3703162 h 4194894"/>
              <a:gd name="connsiteX205" fmla="*/ 9082593 w 9601201"/>
              <a:gd name="connsiteY205" fmla="*/ 3708424 h 4194894"/>
              <a:gd name="connsiteX206" fmla="*/ 9075451 w 9601201"/>
              <a:gd name="connsiteY206" fmla="*/ 3705753 h 4194894"/>
              <a:gd name="connsiteX207" fmla="*/ 9072156 w 9601201"/>
              <a:gd name="connsiteY207" fmla="*/ 3698370 h 4194894"/>
              <a:gd name="connsiteX208" fmla="*/ 9103939 w 9601201"/>
              <a:gd name="connsiteY208" fmla="*/ 3698370 h 4194894"/>
              <a:gd name="connsiteX209" fmla="*/ 9104253 w 9601201"/>
              <a:gd name="connsiteY209" fmla="*/ 3694129 h 4194894"/>
              <a:gd name="connsiteX210" fmla="*/ 9101544 w 9601201"/>
              <a:gd name="connsiteY210" fmla="*/ 3682859 h 4194894"/>
              <a:gd name="connsiteX211" fmla="*/ 9093934 w 9601201"/>
              <a:gd name="connsiteY211" fmla="*/ 3675280 h 4194894"/>
              <a:gd name="connsiteX212" fmla="*/ 9082829 w 9601201"/>
              <a:gd name="connsiteY212" fmla="*/ 3672609 h 4194894"/>
              <a:gd name="connsiteX213" fmla="*/ 9170571 w 9601201"/>
              <a:gd name="connsiteY213" fmla="*/ 3672608 h 4194894"/>
              <a:gd name="connsiteX214" fmla="*/ 9159427 w 9601201"/>
              <a:gd name="connsiteY214" fmla="*/ 3675396 h 4194894"/>
              <a:gd name="connsiteX215" fmla="*/ 9151814 w 9601201"/>
              <a:gd name="connsiteY215" fmla="*/ 3683251 h 4194894"/>
              <a:gd name="connsiteX216" fmla="*/ 9149068 w 9601201"/>
              <a:gd name="connsiteY216" fmla="*/ 3695071 h 4194894"/>
              <a:gd name="connsiteX217" fmla="*/ 9151814 w 9601201"/>
              <a:gd name="connsiteY217" fmla="*/ 3706892 h 4194894"/>
              <a:gd name="connsiteX218" fmla="*/ 9159427 w 9601201"/>
              <a:gd name="connsiteY218" fmla="*/ 3714746 h 4194894"/>
              <a:gd name="connsiteX219" fmla="*/ 9170571 w 9601201"/>
              <a:gd name="connsiteY219" fmla="*/ 3717534 h 4194894"/>
              <a:gd name="connsiteX220" fmla="*/ 9183912 w 9601201"/>
              <a:gd name="connsiteY220" fmla="*/ 3713372 h 4194894"/>
              <a:gd name="connsiteX221" fmla="*/ 9191053 w 9601201"/>
              <a:gd name="connsiteY221" fmla="*/ 3702140 h 4194894"/>
              <a:gd name="connsiteX222" fmla="*/ 9179203 w 9601201"/>
              <a:gd name="connsiteY222" fmla="*/ 3702140 h 4194894"/>
              <a:gd name="connsiteX223" fmla="*/ 9170492 w 9601201"/>
              <a:gd name="connsiteY223" fmla="*/ 3708110 h 4194894"/>
              <a:gd name="connsiteX224" fmla="*/ 9163037 w 9601201"/>
              <a:gd name="connsiteY224" fmla="*/ 3704692 h 4194894"/>
              <a:gd name="connsiteX225" fmla="*/ 9160291 w 9601201"/>
              <a:gd name="connsiteY225" fmla="*/ 3695071 h 4194894"/>
              <a:gd name="connsiteX226" fmla="*/ 9163037 w 9601201"/>
              <a:gd name="connsiteY226" fmla="*/ 3685371 h 4194894"/>
              <a:gd name="connsiteX227" fmla="*/ 9170492 w 9601201"/>
              <a:gd name="connsiteY227" fmla="*/ 3681955 h 4194894"/>
              <a:gd name="connsiteX228" fmla="*/ 9176024 w 9601201"/>
              <a:gd name="connsiteY228" fmla="*/ 3683565 h 4194894"/>
              <a:gd name="connsiteX229" fmla="*/ 9179203 w 9601201"/>
              <a:gd name="connsiteY229" fmla="*/ 3688002 h 4194894"/>
              <a:gd name="connsiteX230" fmla="*/ 9191053 w 9601201"/>
              <a:gd name="connsiteY230" fmla="*/ 3688002 h 4194894"/>
              <a:gd name="connsiteX231" fmla="*/ 9183952 w 9601201"/>
              <a:gd name="connsiteY231" fmla="*/ 3676653 h 4194894"/>
              <a:gd name="connsiteX232" fmla="*/ 9170571 w 9601201"/>
              <a:gd name="connsiteY232" fmla="*/ 3672608 h 4194894"/>
              <a:gd name="connsiteX233" fmla="*/ 9029225 w 9601201"/>
              <a:gd name="connsiteY233" fmla="*/ 3672607 h 4194894"/>
              <a:gd name="connsiteX234" fmla="*/ 9019141 w 9601201"/>
              <a:gd name="connsiteY234" fmla="*/ 3675355 h 4194894"/>
              <a:gd name="connsiteX235" fmla="*/ 9012001 w 9601201"/>
              <a:gd name="connsiteY235" fmla="*/ 3683209 h 4194894"/>
              <a:gd name="connsiteX236" fmla="*/ 9009371 w 9601201"/>
              <a:gd name="connsiteY236" fmla="*/ 3694913 h 4194894"/>
              <a:gd name="connsiteX237" fmla="*/ 9012001 w 9601201"/>
              <a:gd name="connsiteY237" fmla="*/ 3706733 h 4194894"/>
              <a:gd name="connsiteX238" fmla="*/ 9019180 w 9601201"/>
              <a:gd name="connsiteY238" fmla="*/ 3714705 h 4194894"/>
              <a:gd name="connsiteX239" fmla="*/ 9029225 w 9601201"/>
              <a:gd name="connsiteY239" fmla="*/ 3717533 h 4194894"/>
              <a:gd name="connsiteX240" fmla="*/ 9037741 w 9601201"/>
              <a:gd name="connsiteY240" fmla="*/ 3715490 h 4194894"/>
              <a:gd name="connsiteX241" fmla="*/ 9043587 w 9601201"/>
              <a:gd name="connsiteY241" fmla="*/ 3710385 h 4194894"/>
              <a:gd name="connsiteX242" fmla="*/ 9043587 w 9601201"/>
              <a:gd name="connsiteY242" fmla="*/ 3717140 h 4194894"/>
              <a:gd name="connsiteX243" fmla="*/ 9040605 w 9601201"/>
              <a:gd name="connsiteY243" fmla="*/ 3725819 h 4194894"/>
              <a:gd name="connsiteX244" fmla="*/ 9032835 w 9601201"/>
              <a:gd name="connsiteY244" fmla="*/ 3728685 h 4194894"/>
              <a:gd name="connsiteX245" fmla="*/ 9025890 w 9601201"/>
              <a:gd name="connsiteY245" fmla="*/ 3726918 h 4194894"/>
              <a:gd name="connsiteX246" fmla="*/ 9022162 w 9601201"/>
              <a:gd name="connsiteY246" fmla="*/ 3722167 h 4194894"/>
              <a:gd name="connsiteX247" fmla="*/ 9011254 w 9601201"/>
              <a:gd name="connsiteY247" fmla="*/ 3722167 h 4194894"/>
              <a:gd name="connsiteX248" fmla="*/ 9017964 w 9601201"/>
              <a:gd name="connsiteY248" fmla="*/ 3733948 h 4194894"/>
              <a:gd name="connsiteX249" fmla="*/ 9033150 w 9601201"/>
              <a:gd name="connsiteY249" fmla="*/ 3738268 h 4194894"/>
              <a:gd name="connsiteX250" fmla="*/ 9044920 w 9601201"/>
              <a:gd name="connsiteY250" fmla="*/ 3735479 h 4194894"/>
              <a:gd name="connsiteX251" fmla="*/ 9052219 w 9601201"/>
              <a:gd name="connsiteY251" fmla="*/ 3727939 h 4194894"/>
              <a:gd name="connsiteX252" fmla="*/ 9054652 w 9601201"/>
              <a:gd name="connsiteY252" fmla="*/ 3717140 h 4194894"/>
              <a:gd name="connsiteX253" fmla="*/ 9054652 w 9601201"/>
              <a:gd name="connsiteY253" fmla="*/ 3673314 h 4194894"/>
              <a:gd name="connsiteX254" fmla="*/ 9043587 w 9601201"/>
              <a:gd name="connsiteY254" fmla="*/ 3673314 h 4194894"/>
              <a:gd name="connsiteX255" fmla="*/ 9043587 w 9601201"/>
              <a:gd name="connsiteY255" fmla="*/ 3679518 h 4194894"/>
              <a:gd name="connsiteX256" fmla="*/ 9037781 w 9601201"/>
              <a:gd name="connsiteY256" fmla="*/ 3674532 h 4194894"/>
              <a:gd name="connsiteX257" fmla="*/ 9029225 w 9601201"/>
              <a:gd name="connsiteY257" fmla="*/ 3672607 h 4194894"/>
              <a:gd name="connsiteX258" fmla="*/ 9344794 w 9601201"/>
              <a:gd name="connsiteY258" fmla="*/ 3658741 h 4194894"/>
              <a:gd name="connsiteX259" fmla="*/ 9344794 w 9601201"/>
              <a:gd name="connsiteY259" fmla="*/ 3716862 h 4194894"/>
              <a:gd name="connsiteX260" fmla="*/ 9355780 w 9601201"/>
              <a:gd name="connsiteY260" fmla="*/ 3716862 h 4194894"/>
              <a:gd name="connsiteX261" fmla="*/ 9355780 w 9601201"/>
              <a:gd name="connsiteY261" fmla="*/ 3658741 h 4194894"/>
              <a:gd name="connsiteX262" fmla="*/ 9197574 w 9601201"/>
              <a:gd name="connsiteY262" fmla="*/ 3658707 h 4194894"/>
              <a:gd name="connsiteX263" fmla="*/ 9197574 w 9601201"/>
              <a:gd name="connsiteY263" fmla="*/ 3716828 h 4194894"/>
              <a:gd name="connsiteX264" fmla="*/ 9208560 w 9601201"/>
              <a:gd name="connsiteY264" fmla="*/ 3716828 h 4194894"/>
              <a:gd name="connsiteX265" fmla="*/ 9208560 w 9601201"/>
              <a:gd name="connsiteY265" fmla="*/ 3692794 h 4194894"/>
              <a:gd name="connsiteX266" fmla="*/ 9211189 w 9601201"/>
              <a:gd name="connsiteY266" fmla="*/ 3684822 h 4194894"/>
              <a:gd name="connsiteX267" fmla="*/ 9218370 w 9601201"/>
              <a:gd name="connsiteY267" fmla="*/ 3682034 h 4194894"/>
              <a:gd name="connsiteX268" fmla="*/ 9225433 w 9601201"/>
              <a:gd name="connsiteY268" fmla="*/ 3684822 h 4194894"/>
              <a:gd name="connsiteX269" fmla="*/ 9228023 w 9601201"/>
              <a:gd name="connsiteY269" fmla="*/ 3692794 h 4194894"/>
              <a:gd name="connsiteX270" fmla="*/ 9228023 w 9601201"/>
              <a:gd name="connsiteY270" fmla="*/ 3716828 h 4194894"/>
              <a:gd name="connsiteX271" fmla="*/ 9239009 w 9601201"/>
              <a:gd name="connsiteY271" fmla="*/ 3716828 h 4194894"/>
              <a:gd name="connsiteX272" fmla="*/ 9239009 w 9601201"/>
              <a:gd name="connsiteY272" fmla="*/ 3691301 h 4194894"/>
              <a:gd name="connsiteX273" fmla="*/ 9236850 w 9601201"/>
              <a:gd name="connsiteY273" fmla="*/ 3681209 h 4194894"/>
              <a:gd name="connsiteX274" fmla="*/ 9230848 w 9601201"/>
              <a:gd name="connsiteY274" fmla="*/ 3674847 h 4194894"/>
              <a:gd name="connsiteX275" fmla="*/ 9222059 w 9601201"/>
              <a:gd name="connsiteY275" fmla="*/ 3672687 h 4194894"/>
              <a:gd name="connsiteX276" fmla="*/ 9214210 w 9601201"/>
              <a:gd name="connsiteY276" fmla="*/ 3674298 h 4194894"/>
              <a:gd name="connsiteX277" fmla="*/ 9208560 w 9601201"/>
              <a:gd name="connsiteY277" fmla="*/ 3678735 h 4194894"/>
              <a:gd name="connsiteX278" fmla="*/ 9208560 w 9601201"/>
              <a:gd name="connsiteY278" fmla="*/ 3658707 h 4194894"/>
              <a:gd name="connsiteX279" fmla="*/ 8913386 w 9601201"/>
              <a:gd name="connsiteY279" fmla="*/ 3658707 h 4194894"/>
              <a:gd name="connsiteX280" fmla="*/ 8913386 w 9601201"/>
              <a:gd name="connsiteY280" fmla="*/ 3716828 h 4194894"/>
              <a:gd name="connsiteX281" fmla="*/ 8924372 w 9601201"/>
              <a:gd name="connsiteY281" fmla="*/ 3716828 h 4194894"/>
              <a:gd name="connsiteX282" fmla="*/ 8924372 w 9601201"/>
              <a:gd name="connsiteY282" fmla="*/ 3692794 h 4194894"/>
              <a:gd name="connsiteX283" fmla="*/ 8927001 w 9601201"/>
              <a:gd name="connsiteY283" fmla="*/ 3684822 h 4194894"/>
              <a:gd name="connsiteX284" fmla="*/ 8934181 w 9601201"/>
              <a:gd name="connsiteY284" fmla="*/ 3682034 h 4194894"/>
              <a:gd name="connsiteX285" fmla="*/ 8941244 w 9601201"/>
              <a:gd name="connsiteY285" fmla="*/ 3684822 h 4194894"/>
              <a:gd name="connsiteX286" fmla="*/ 8943834 w 9601201"/>
              <a:gd name="connsiteY286" fmla="*/ 3692794 h 4194894"/>
              <a:gd name="connsiteX287" fmla="*/ 8943834 w 9601201"/>
              <a:gd name="connsiteY287" fmla="*/ 3716828 h 4194894"/>
              <a:gd name="connsiteX288" fmla="*/ 8954820 w 9601201"/>
              <a:gd name="connsiteY288" fmla="*/ 3716828 h 4194894"/>
              <a:gd name="connsiteX289" fmla="*/ 8954820 w 9601201"/>
              <a:gd name="connsiteY289" fmla="*/ 3691301 h 4194894"/>
              <a:gd name="connsiteX290" fmla="*/ 8952662 w 9601201"/>
              <a:gd name="connsiteY290" fmla="*/ 3681209 h 4194894"/>
              <a:gd name="connsiteX291" fmla="*/ 8946659 w 9601201"/>
              <a:gd name="connsiteY291" fmla="*/ 3674847 h 4194894"/>
              <a:gd name="connsiteX292" fmla="*/ 8937869 w 9601201"/>
              <a:gd name="connsiteY292" fmla="*/ 3672687 h 4194894"/>
              <a:gd name="connsiteX293" fmla="*/ 8930022 w 9601201"/>
              <a:gd name="connsiteY293" fmla="*/ 3674298 h 4194894"/>
              <a:gd name="connsiteX294" fmla="*/ 8924372 w 9601201"/>
              <a:gd name="connsiteY294" fmla="*/ 3678735 h 4194894"/>
              <a:gd name="connsiteX295" fmla="*/ 8924372 w 9601201"/>
              <a:gd name="connsiteY295" fmla="*/ 3658707 h 4194894"/>
              <a:gd name="connsiteX296" fmla="*/ 8686393 w 9601201"/>
              <a:gd name="connsiteY296" fmla="*/ 3649867 h 4194894"/>
              <a:gd name="connsiteX297" fmla="*/ 8775707 w 9601201"/>
              <a:gd name="connsiteY297" fmla="*/ 3739256 h 4194894"/>
              <a:gd name="connsiteX298" fmla="*/ 8865022 w 9601201"/>
              <a:gd name="connsiteY298" fmla="*/ 3649867 h 4194894"/>
              <a:gd name="connsiteX299" fmla="*/ 8821608 w 9601201"/>
              <a:gd name="connsiteY299" fmla="*/ 3649867 h 4194894"/>
              <a:gd name="connsiteX300" fmla="*/ 8775707 w 9601201"/>
              <a:gd name="connsiteY300" fmla="*/ 3695806 h 4194894"/>
              <a:gd name="connsiteX301" fmla="*/ 8729806 w 9601201"/>
              <a:gd name="connsiteY301" fmla="*/ 3649867 h 4194894"/>
              <a:gd name="connsiteX302" fmla="*/ 0 w 9601201"/>
              <a:gd name="connsiteY302" fmla="*/ 0 h 4194894"/>
              <a:gd name="connsiteX303" fmla="*/ 3649813 w 9601201"/>
              <a:gd name="connsiteY303" fmla="*/ 0 h 4194894"/>
              <a:gd name="connsiteX304" fmla="*/ 5398520 w 9601201"/>
              <a:gd name="connsiteY304" fmla="*/ 0 h 4194894"/>
              <a:gd name="connsiteX305" fmla="*/ 5398520 w 9601201"/>
              <a:gd name="connsiteY305" fmla="*/ 1 h 4194894"/>
              <a:gd name="connsiteX306" fmla="*/ 9601199 w 9601201"/>
              <a:gd name="connsiteY306" fmla="*/ 1 h 4194894"/>
              <a:gd name="connsiteX307" fmla="*/ 9601199 w 9601201"/>
              <a:gd name="connsiteY307" fmla="*/ 0 h 4194894"/>
              <a:gd name="connsiteX308" fmla="*/ 9601200 w 9601201"/>
              <a:gd name="connsiteY308" fmla="*/ 0 h 4194894"/>
              <a:gd name="connsiteX309" fmla="*/ 9601200 w 9601201"/>
              <a:gd name="connsiteY309" fmla="*/ 689694 h 4194894"/>
              <a:gd name="connsiteX310" fmla="*/ 9601201 w 9601201"/>
              <a:gd name="connsiteY310" fmla="*/ 689694 h 4194894"/>
              <a:gd name="connsiteX311" fmla="*/ 9601201 w 9601201"/>
              <a:gd name="connsiteY311" fmla="*/ 3524969 h 4194894"/>
              <a:gd name="connsiteX312" fmla="*/ 9601200 w 9601201"/>
              <a:gd name="connsiteY312" fmla="*/ 3524969 h 4194894"/>
              <a:gd name="connsiteX313" fmla="*/ 9601200 w 9601201"/>
              <a:gd name="connsiteY313" fmla="*/ 4194894 h 4194894"/>
              <a:gd name="connsiteX314" fmla="*/ 4291693 w 9601201"/>
              <a:gd name="connsiteY314" fmla="*/ 4194894 h 4194894"/>
              <a:gd name="connsiteX315" fmla="*/ 4291693 w 9601201"/>
              <a:gd name="connsiteY315" fmla="*/ 4194893 h 4194894"/>
              <a:gd name="connsiteX316" fmla="*/ 0 w 9601201"/>
              <a:gd name="connsiteY316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</a:cxnLst>
            <a:rect l="l" t="t" r="r" b="b"/>
            <a:pathLst>
              <a:path w="9601201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HOOFDSTUK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hoofdstuk</a:t>
            </a:r>
            <a:endParaRPr lang="en-GB"/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0882493A-0D63-EB4B-85E7-D8BD1BD218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08395" y="4244600"/>
            <a:ext cx="2564806" cy="2215991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14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17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3763F24F-41A1-9B43-9B41-882204DDFB91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01B9967F-A31C-5D4D-9E59-AB7BB567CF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33165B62-4FBE-4BE8-B4CA-D762C10E8DC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13" name="Rechthoek 12">
                <a:extLst>
                  <a:ext uri="{FF2B5EF4-FFF2-40B4-BE49-F238E27FC236}">
                    <a16:creationId xmlns:a16="http://schemas.microsoft.com/office/drawing/2014/main" id="{37439B0B-3970-4C86-BB66-5BE52A72850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BD0A37C0-48BE-4453-8BB0-6D880CB51CD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15" name="VOORBEELD">
                <a:extLst>
                  <a:ext uri="{FF2B5EF4-FFF2-40B4-BE49-F238E27FC236}">
                    <a16:creationId xmlns:a16="http://schemas.microsoft.com/office/drawing/2014/main" id="{44CE87E4-3496-4CFC-8DC7-C772284780B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16" name="Rechthoek 15">
                  <a:extLst>
                    <a:ext uri="{FF2B5EF4-FFF2-40B4-BE49-F238E27FC236}">
                      <a16:creationId xmlns:a16="http://schemas.microsoft.com/office/drawing/2014/main" id="{9EDB715F-314C-4282-9377-75C41B752AF1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17" name="Rechthoek 16">
                  <a:extLst>
                    <a:ext uri="{FF2B5EF4-FFF2-40B4-BE49-F238E27FC236}">
                      <a16:creationId xmlns:a16="http://schemas.microsoft.com/office/drawing/2014/main" id="{DCEF12CB-FF7E-4B64-B800-BD0E05D311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18" name="Groep 17">
                  <a:extLst>
                    <a:ext uri="{FF2B5EF4-FFF2-40B4-BE49-F238E27FC236}">
                      <a16:creationId xmlns:a16="http://schemas.microsoft.com/office/drawing/2014/main" id="{5DBECC4F-433A-4CB5-A097-C375C6C0FFE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49" name="Groep 48">
                    <a:extLst>
                      <a:ext uri="{FF2B5EF4-FFF2-40B4-BE49-F238E27FC236}">
                        <a16:creationId xmlns:a16="http://schemas.microsoft.com/office/drawing/2014/main" id="{1E7757F8-0402-4E55-AC26-B86902DCAB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1" name="Rechte verbindingslijn 50">
                      <a:extLst>
                        <a:ext uri="{FF2B5EF4-FFF2-40B4-BE49-F238E27FC236}">
                          <a16:creationId xmlns:a16="http://schemas.microsoft.com/office/drawing/2014/main" id="{925FEBA3-1C6D-48E7-9397-291F88707C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FBC950FA-0731-44BD-895C-0F55585CD5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1D137E11-636D-4913-A3EC-6D0FC58899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1BF05DF-C5E4-4801-9CEC-DA60D090ED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7838EF6F-A2CE-431F-BDAD-7DDA2CCDA5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0" name="Pijl: rechts 129">
                    <a:extLst>
                      <a:ext uri="{FF2B5EF4-FFF2-40B4-BE49-F238E27FC236}">
                        <a16:creationId xmlns:a16="http://schemas.microsoft.com/office/drawing/2014/main" id="{022132FF-4AA4-4A5F-962A-376F96CAA1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19" name="Groep 18">
                  <a:extLst>
                    <a:ext uri="{FF2B5EF4-FFF2-40B4-BE49-F238E27FC236}">
                      <a16:creationId xmlns:a16="http://schemas.microsoft.com/office/drawing/2014/main" id="{5BF515BB-296F-4E8C-B1D9-392CB29189A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42" name="Groep 41">
                    <a:extLst>
                      <a:ext uri="{FF2B5EF4-FFF2-40B4-BE49-F238E27FC236}">
                        <a16:creationId xmlns:a16="http://schemas.microsoft.com/office/drawing/2014/main" id="{481C0BC5-7D57-4AA0-936B-F6E59A8E9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44" name="Rechte verbindingslijn 43">
                      <a:extLst>
                        <a:ext uri="{FF2B5EF4-FFF2-40B4-BE49-F238E27FC236}">
                          <a16:creationId xmlns:a16="http://schemas.microsoft.com/office/drawing/2014/main" id="{DF5FE1BE-71F0-41FE-A085-3DF9A9050A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22A8EC90-52EB-4C7A-8738-F3EC5D32B5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4D72ECFC-D8D8-40C1-B99A-EE489647F7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6B4C1682-36EC-4A64-9FD7-44605884FB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B743FD0-BD20-4814-B792-38003FC862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3" name="Pijl: rechts 122">
                    <a:extLst>
                      <a:ext uri="{FF2B5EF4-FFF2-40B4-BE49-F238E27FC236}">
                        <a16:creationId xmlns:a16="http://schemas.microsoft.com/office/drawing/2014/main" id="{2ECACB8C-8A23-4DA9-A94A-97A165B5681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0" name="Rechte verbindingslijn 19">
                  <a:extLst>
                    <a:ext uri="{FF2B5EF4-FFF2-40B4-BE49-F238E27FC236}">
                      <a16:creationId xmlns:a16="http://schemas.microsoft.com/office/drawing/2014/main" id="{3C8698D4-F944-4F0F-B3AC-C372647A581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1" name="Rechte verbindingslijn 20">
                  <a:extLst>
                    <a:ext uri="{FF2B5EF4-FFF2-40B4-BE49-F238E27FC236}">
                      <a16:creationId xmlns:a16="http://schemas.microsoft.com/office/drawing/2014/main" id="{DE5FFA1E-76BC-41B3-9B2D-36A3F18A77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22" name="Rechthoek 21">
                  <a:extLst>
                    <a:ext uri="{FF2B5EF4-FFF2-40B4-BE49-F238E27FC236}">
                      <a16:creationId xmlns:a16="http://schemas.microsoft.com/office/drawing/2014/main" id="{A8157674-794E-4E64-907B-1B1CEB0733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438CD03F-8A3A-43E2-9CA7-E23F63B7A64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24" name="Groep 23">
                  <a:extLst>
                    <a:ext uri="{FF2B5EF4-FFF2-40B4-BE49-F238E27FC236}">
                      <a16:creationId xmlns:a16="http://schemas.microsoft.com/office/drawing/2014/main" id="{F2B4B407-AE30-432F-9EE4-9B59C1789A1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9A18886-4F12-4587-9417-8EFE121988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6DA6528B-A98C-4059-B45E-EEDE1D74B7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54384A55-D956-4395-91FD-6A5C0CDB7E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7D1AC59-A014-4345-A657-82FF02C66C2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C39465A8-FE7E-4DE9-8629-2696A14CB9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20A5936E-222A-4F2B-B279-3C5D99CADA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DE5890-98E0-4E35-966B-45B3C7DAA1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15">
                    <a:extLst>
                      <a:ext uri="{FF2B5EF4-FFF2-40B4-BE49-F238E27FC236}">
                        <a16:creationId xmlns:a16="http://schemas.microsoft.com/office/drawing/2014/main" id="{87B00002-7A7B-4E46-AD15-53B3496566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5" name="Groep 24">
                  <a:extLst>
                    <a:ext uri="{FF2B5EF4-FFF2-40B4-BE49-F238E27FC236}">
                      <a16:creationId xmlns:a16="http://schemas.microsoft.com/office/drawing/2014/main" id="{74E7A67A-5824-4C96-BBA2-261E1EBC820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26" name="Rechthoek 25">
                    <a:extLst>
                      <a:ext uri="{FF2B5EF4-FFF2-40B4-BE49-F238E27FC236}">
                        <a16:creationId xmlns:a16="http://schemas.microsoft.com/office/drawing/2014/main" id="{93EB353F-D5CE-436B-B89A-1B75489AD9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27" name="Groep 26">
                    <a:extLst>
                      <a:ext uri="{FF2B5EF4-FFF2-40B4-BE49-F238E27FC236}">
                        <a16:creationId xmlns:a16="http://schemas.microsoft.com/office/drawing/2014/main" id="{8A790D2F-5051-47EE-9A05-DB9DA62802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29" name="Rechte verbindingslijn 28">
                      <a:extLst>
                        <a:ext uri="{FF2B5EF4-FFF2-40B4-BE49-F238E27FC236}">
                          <a16:creationId xmlns:a16="http://schemas.microsoft.com/office/drawing/2014/main" id="{98499C1B-F4CE-4F72-BF9B-27229D72BE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" name="Rechte verbindingslijn 29">
                      <a:extLst>
                        <a:ext uri="{FF2B5EF4-FFF2-40B4-BE49-F238E27FC236}">
                          <a16:creationId xmlns:a16="http://schemas.microsoft.com/office/drawing/2014/main" id="{0380C52C-3EE5-46F4-B85B-C381F8FB9E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" name="Rechte verbindingslijn 30">
                      <a:extLst>
                        <a:ext uri="{FF2B5EF4-FFF2-40B4-BE49-F238E27FC236}">
                          <a16:creationId xmlns:a16="http://schemas.microsoft.com/office/drawing/2014/main" id="{92711916-513C-4C7B-BED2-541E4634D4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" name="Rechte verbindingslijn 31">
                      <a:extLst>
                        <a:ext uri="{FF2B5EF4-FFF2-40B4-BE49-F238E27FC236}">
                          <a16:creationId xmlns:a16="http://schemas.microsoft.com/office/drawing/2014/main" id="{1E406452-C928-4D39-A529-F41F44690C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" name="Rechte verbindingslijn 32">
                      <a:extLst>
                        <a:ext uri="{FF2B5EF4-FFF2-40B4-BE49-F238E27FC236}">
                          <a16:creationId xmlns:a16="http://schemas.microsoft.com/office/drawing/2014/main" id="{10F906A0-7128-45D0-B82E-816C156DBB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28" name="Pijl: rechts 107">
                    <a:extLst>
                      <a:ext uri="{FF2B5EF4-FFF2-40B4-BE49-F238E27FC236}">
                        <a16:creationId xmlns:a16="http://schemas.microsoft.com/office/drawing/2014/main" id="{6848B674-7385-4920-987A-80ECC884555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3" name="Ovaal 2">
              <a:extLst>
                <a:ext uri="{FF2B5EF4-FFF2-40B4-BE49-F238E27FC236}">
                  <a16:creationId xmlns:a16="http://schemas.microsoft.com/office/drawing/2014/main" id="{43C0A79C-0D64-D747-A33F-6FB75556A9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58" name="Ovaal 57">
              <a:extLst>
                <a:ext uri="{FF2B5EF4-FFF2-40B4-BE49-F238E27FC236}">
                  <a16:creationId xmlns:a16="http://schemas.microsoft.com/office/drawing/2014/main" id="{8899A8A8-B76B-DA40-91F2-E933BBB190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532D4C2A-3DDA-394C-8A18-1B21B90209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0" name="Ovaal 59">
              <a:extLst>
                <a:ext uri="{FF2B5EF4-FFF2-40B4-BE49-F238E27FC236}">
                  <a16:creationId xmlns:a16="http://schemas.microsoft.com/office/drawing/2014/main" id="{81571A17-B875-2945-951D-10928972ED5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25BFC0A4-093A-4F4F-9821-45E07109E1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2" name="Graphic 2">
            <a:extLst>
              <a:ext uri="{FF2B5EF4-FFF2-40B4-BE49-F238E27FC236}">
                <a16:creationId xmlns:a16="http://schemas.microsoft.com/office/drawing/2014/main" id="{EC1B31F3-9CF8-7D43-8B3C-1C4D9640298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D8C5C7A-25FE-5946-BE03-80592EC0E99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8732CFBF-7C5B-974B-9D6D-B1F9B2A6E6A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6B5A91DB-253F-0748-BAAF-9D588B63E7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6" name="Graphic 2">
              <a:extLst>
                <a:ext uri="{FF2B5EF4-FFF2-40B4-BE49-F238E27FC236}">
                  <a16:creationId xmlns:a16="http://schemas.microsoft.com/office/drawing/2014/main" id="{640FEDF8-ACE7-8B43-B561-61710405237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B8811D1-FC7F-C64B-BA3F-E231CF85CCE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C923F4B-A9F8-D545-8553-06B17D86BD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AE3CF8A9-E2D4-DD40-911F-02947B4B8D7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16FE5C6-54A5-6541-B10F-DC7BBFD3800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62000E0-B7BF-D24F-AEBC-DE12982D74B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706AEFE-DDF8-3740-AFB0-3F176B30B0F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E28AD672-42C4-1840-ADDD-4905137333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1C5DE114-1F12-1D43-9101-7B280F9C2D6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CD1CF904-38EF-264A-A61E-8C7B99E0AF4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EEBD3F15-D27B-EB44-B440-7BAD40A1334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0A057BFB-728D-FB47-839C-8E363800D8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E604F658-6ABC-2C4C-832E-E9DEDE84894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129C1EE7-852A-074A-B315-1DDEA8C45F8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077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67C706F-2550-4E40-B0D1-1F336767574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1870E599-8E2D-9D4E-B08C-234651FC42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B3F3D9C-6025-E747-A82F-328A9B95FE72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0C3546AF-ABAE-8D47-AE38-B774AD644074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6F6A7135-E264-7948-9A9E-0C575E75A72D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26317178-0658-214B-8A22-3164E4EF87E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99529F45-8705-7248-8DB7-98B3CA7503FD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1B62EC20-58DA-FB47-9B2B-420BA98550C4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F0D19EF2-3CB6-7B4A-B025-7AE5C82ED0AC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B720BBE2-0020-A44C-94C0-E678F5CD69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D9D00757-3B33-2649-A76B-8B5849DF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E2C85DC7-FCDC-3345-8FBE-38D4B146184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7D61E0B-0B55-684C-B92E-C8B3720B1E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FBE53B8-9AF5-EE40-9F70-507FAEEE1E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B959B940-ECD9-DD43-8A72-81E3C55FFF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8C10F11D-BD63-B14A-BA26-681A889517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C419E-1533-7247-A49F-E197752C5E65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7FA76951-A195-0540-9D9B-6B4A4C521A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A401E325-2C04-A746-9271-9F0F61F616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DC57AF52-4D18-3443-9557-4414FCC8E5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3B81DBFB-AAAE-BF40-AD1B-9A1FD7915A9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D9A68CC-B3B6-D74A-9A32-1946D81A89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B1A613A2-2464-574E-B41B-B4620C9C61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EA2B01B2-3D37-394A-950E-78697E59009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990AEE86-1282-D94F-B8EE-B1DBA080A72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06E30D63-C77E-B74B-8918-14B40994004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FEC14BF9-5C6B-7545-9D21-F393FE3C1D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FD97239C-1632-9A46-9CA0-923F71565ECD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C7C2E92B-CEB7-C540-B130-DC84EE7F55A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23877EA1-23BC-E945-8E9B-03240A3136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02924367-9BC3-8E41-9148-EDC5EDF1100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B067DBEF-68AC-6F49-A180-C4688A05879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7A319852-9339-634E-96B9-F9763CDD59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1D47C6D5-53D4-854C-A57E-00DCFB5216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56676289-7D69-994C-8B8F-751EA99395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A000183-BF0E-2345-9C73-E42B7A3E3C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C69B4BE2-29B1-4B40-A512-519DF8161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8E6AC3E-725D-8C43-8932-DB2712321F7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2469605-0BDB-B348-A73D-F45E2301DA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402BB3BF-310C-BE42-95E6-064DBB388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904B663B-9852-1146-92F7-F8963C739F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B7926E6-D707-BE46-9451-3B352A5B82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070B349C-EBA4-7E4E-BCB1-CA94203C2E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93589E1C-0FA7-4E44-883E-12E290B700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132D92-E3F5-FD4E-AFD0-6311ACEAF8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30BCE1A7-87D9-004D-8F5A-4B1774FE4D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D46E45-2227-584A-B2B4-718400369BD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83BDA03-37B8-3540-81B4-EB4F24E5B1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1F5C9640-CB61-2B44-BF15-5A0DB11C6A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C036B0C-CE6D-2249-AC74-4E7F5582FC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DC653624-B355-9241-AD11-F4BC1783F60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A24A5D17-0E2B-BB43-BA05-8D9DAD6275D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B50EF327-A2BE-1644-AB38-FB795F948E1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B16FBEDB-479D-F844-AAC2-010CB4AFC57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6D02DEE3-76C2-2647-8493-7C3446FB6B9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84D63542-B5EB-0846-8023-BE50A7FB95F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C57BC06-5A0B-7F49-BA54-0C4BFAE102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2FAC602F-DD9C-774A-B3C7-87D6FE8C3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DE090DD8-F970-AC40-A265-8CB1FE8C11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FA80BD3-2821-3840-8E5B-122C10BE2DB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7688565-E19E-104D-8A30-1EF4305A977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C106AE8C-A843-244D-8E8E-650940FB17E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2072A8-C318-734E-AFBB-02B6134A9A8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C9F072E5-6826-6147-B962-550C07DF9E1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83283867-287D-F541-BC78-3AC873EBFBA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08B997FB-8A37-C748-A8DD-EA72D49C3C35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8B515EB0-FCA1-E54F-81A8-57A75926D4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45EBF972-80B0-904A-87A3-825811D8E5D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144EE146-1E10-3E4B-80B6-DDA2E44D070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88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Eerste niveau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DE6DCBF2-BD9D-E845-A554-3DF85442DB15}"/>
              </a:ext>
            </a:extLst>
          </p:cNvPr>
          <p:cNvGrpSpPr/>
          <p:nvPr userDrawn="1"/>
        </p:nvGrpSpPr>
        <p:grpSpPr>
          <a:xfrm>
            <a:off x="-3593091" y="0"/>
            <a:ext cx="3593091" cy="2173617"/>
            <a:chOff x="-3593091" y="0"/>
            <a:chExt cx="3593091" cy="2173617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7A5044BF-FE9F-47D0-91EF-09A7C3C854CD}"/>
                </a:ext>
              </a:extLst>
            </p:cNvPr>
            <p:cNvSpPr/>
            <p:nvPr userDrawn="1"/>
          </p:nvSpPr>
          <p:spPr>
            <a:xfrm>
              <a:off x="-3593091" y="0"/>
              <a:ext cx="3593091" cy="217361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ANDERE SLIDE INDELING KIEZEN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29518805-90D7-45F9-BC7A-AC6F95C66065}"/>
                </a:ext>
              </a:extLst>
            </p:cNvPr>
            <p:cNvSpPr/>
            <p:nvPr userDrawn="1"/>
          </p:nvSpPr>
          <p:spPr>
            <a:xfrm>
              <a:off x="-3382851" y="651719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knop “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” om de gewenste slide-indeling te kiezen.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CB1C531A-9530-4F8F-AE05-6033BA5B19FF}"/>
                </a:ext>
              </a:extLst>
            </p:cNvPr>
            <p:cNvSpPr/>
            <p:nvPr userDrawn="1"/>
          </p:nvSpPr>
          <p:spPr>
            <a:xfrm>
              <a:off x="-2391883" y="1237598"/>
              <a:ext cx="1390942" cy="504851"/>
            </a:xfrm>
            <a:prstGeom prst="rect">
              <a:avLst/>
            </a:prstGeom>
            <a:solidFill>
              <a:srgbClr val="F9E2D9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B4D9A512-FD40-4BF1-9FC9-071641F6503F}"/>
                </a:ext>
              </a:extLst>
            </p:cNvPr>
            <p:cNvSpPr/>
            <p:nvPr userDrawn="1"/>
          </p:nvSpPr>
          <p:spPr>
            <a:xfrm>
              <a:off x="-2385648" y="1491229"/>
              <a:ext cx="1384707" cy="262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" name="Groep 11">
              <a:extLst>
                <a:ext uri="{FF2B5EF4-FFF2-40B4-BE49-F238E27FC236}">
                  <a16:creationId xmlns:a16="http://schemas.microsoft.com/office/drawing/2014/main" id="{68F31A30-F667-4F60-9675-454CEBD55E74}"/>
                </a:ext>
              </a:extLst>
            </p:cNvPr>
            <p:cNvGrpSpPr/>
            <p:nvPr userDrawn="1"/>
          </p:nvGrpSpPr>
          <p:grpSpPr>
            <a:xfrm>
              <a:off x="-2309933" y="1298935"/>
              <a:ext cx="155951" cy="131922"/>
              <a:chOff x="12968836" y="3354170"/>
              <a:chExt cx="404806" cy="342433"/>
            </a:xfrm>
          </p:grpSpPr>
          <p:sp>
            <p:nvSpPr>
              <p:cNvPr id="13" name="Rechthoek: afgeronde hoeken 61">
                <a:extLst>
                  <a:ext uri="{FF2B5EF4-FFF2-40B4-BE49-F238E27FC236}">
                    <a16:creationId xmlns:a16="http://schemas.microsoft.com/office/drawing/2014/main" id="{6A5F50D5-9602-4F28-97F1-9F0F47A3A55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5807288A-82A0-400E-A0A2-534B133D8143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" name="Rechthoek 14">
                <a:extLst>
                  <a:ext uri="{FF2B5EF4-FFF2-40B4-BE49-F238E27FC236}">
                    <a16:creationId xmlns:a16="http://schemas.microsoft.com/office/drawing/2014/main" id="{8373B975-0950-4988-B9E8-4325BBD1E8CF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8BCE0DD-DD3E-48AE-BC7E-45E45AC4223C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30A806AF-D5B3-473A-BE8E-C063AB3427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Rechthoek 17">
                <a:extLst>
                  <a:ext uri="{FF2B5EF4-FFF2-40B4-BE49-F238E27FC236}">
                    <a16:creationId xmlns:a16="http://schemas.microsoft.com/office/drawing/2014/main" id="{4AD6A989-D0B6-49BC-86A9-6115E0895AF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BBB4D162-BEC7-4EA4-B4FC-1C3080AB4A3F}"/>
                </a:ext>
              </a:extLst>
            </p:cNvPr>
            <p:cNvGrpSpPr/>
            <p:nvPr userDrawn="1"/>
          </p:nvGrpSpPr>
          <p:grpSpPr>
            <a:xfrm>
              <a:off x="-2329488" y="1528599"/>
              <a:ext cx="166739" cy="218963"/>
              <a:chOff x="12940828" y="3950597"/>
              <a:chExt cx="432813" cy="568367"/>
            </a:xfrm>
          </p:grpSpPr>
          <p:grpSp>
            <p:nvGrpSpPr>
              <p:cNvPr id="20" name="Groep 19">
                <a:extLst>
                  <a:ext uri="{FF2B5EF4-FFF2-40B4-BE49-F238E27FC236}">
                    <a16:creationId xmlns:a16="http://schemas.microsoft.com/office/drawing/2014/main" id="{462A57B3-03CB-41FE-9394-3ECD71959CB0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22" name="Rechthoek: afgeronde hoeken 55">
                  <a:extLst>
                    <a:ext uri="{FF2B5EF4-FFF2-40B4-BE49-F238E27FC236}">
                      <a16:creationId xmlns:a16="http://schemas.microsoft.com/office/drawing/2014/main" id="{0B54D2C9-FE79-4A7E-B73A-69CCE291720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B0D13783-6AB3-435E-98F1-5C5B6351D55A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E8C36F74-CD21-49B0-9266-431D855A2BE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BFD87AE4-1CDE-4CE8-90B5-A5ED0A284F4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1F289E0F-7533-4C44-9E75-955FC7BCBA4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EDBFE37D-EA81-43B8-9D0C-44B0DC679A7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1" name="Boog 20">
                <a:extLst>
                  <a:ext uri="{FF2B5EF4-FFF2-40B4-BE49-F238E27FC236}">
                    <a16:creationId xmlns:a16="http://schemas.microsoft.com/office/drawing/2014/main" id="{9A092E48-ED76-4340-B992-DAA537CC8ACE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Tekstvak 27">
              <a:extLst>
                <a:ext uri="{FF2B5EF4-FFF2-40B4-BE49-F238E27FC236}">
                  <a16:creationId xmlns:a16="http://schemas.microsoft.com/office/drawing/2014/main" id="{B697185B-AE71-42ED-8AD1-EB5DB89325E7}"/>
                </a:ext>
              </a:extLst>
            </p:cNvPr>
            <p:cNvSpPr txBox="1"/>
            <p:nvPr userDrawn="1"/>
          </p:nvSpPr>
          <p:spPr>
            <a:xfrm>
              <a:off x="-2151519" y="1298935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5AC20AB3-5813-4D72-A4F0-4605022AC196}"/>
                </a:ext>
              </a:extLst>
            </p:cNvPr>
            <p:cNvSpPr txBox="1"/>
            <p:nvPr userDrawn="1"/>
          </p:nvSpPr>
          <p:spPr>
            <a:xfrm>
              <a:off x="-2164948" y="1551370"/>
              <a:ext cx="1164007" cy="17814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Opnieuw instellen</a:t>
              </a:r>
            </a:p>
          </p:txBody>
        </p:sp>
        <p:sp>
          <p:nvSpPr>
            <p:cNvPr id="30" name="Vrije vorm: vorm 52">
              <a:extLst>
                <a:ext uri="{FF2B5EF4-FFF2-40B4-BE49-F238E27FC236}">
                  <a16:creationId xmlns:a16="http://schemas.microsoft.com/office/drawing/2014/main" id="{BCE30224-BE4C-47D4-BB83-775681A61690}"/>
                </a:ext>
              </a:extLst>
            </p:cNvPr>
            <p:cNvSpPr/>
            <p:nvPr userDrawn="1"/>
          </p:nvSpPr>
          <p:spPr>
            <a:xfrm>
              <a:off x="-1298772" y="1317046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495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701" r:id="rId3"/>
    <p:sldLayoutId id="2147483699" r:id="rId4"/>
    <p:sldLayoutId id="2147483667" r:id="rId5"/>
    <p:sldLayoutId id="2147483668" r:id="rId6"/>
    <p:sldLayoutId id="2147483691" r:id="rId7"/>
    <p:sldLayoutId id="2147483649" r:id="rId8"/>
    <p:sldLayoutId id="2147483650" r:id="rId9"/>
    <p:sldLayoutId id="2147483651" r:id="rId10"/>
    <p:sldLayoutId id="2147483654" r:id="rId11"/>
    <p:sldLayoutId id="2147483655" r:id="rId12"/>
    <p:sldLayoutId id="2147483652" r:id="rId13"/>
    <p:sldLayoutId id="2147483653" r:id="rId14"/>
    <p:sldLayoutId id="2147483656" r:id="rId15"/>
    <p:sldLayoutId id="2147483657" r:id="rId16"/>
    <p:sldLayoutId id="2147483658" r:id="rId17"/>
    <p:sldLayoutId id="2147483659" r:id="rId18"/>
    <p:sldLayoutId id="2147483661" r:id="rId19"/>
    <p:sldLayoutId id="2147483662" r:id="rId20"/>
    <p:sldLayoutId id="2147483660" r:id="rId21"/>
    <p:sldLayoutId id="2147483663" r:id="rId22"/>
    <p:sldLayoutId id="2147483665" r:id="rId23"/>
    <p:sldLayoutId id="2147483692" r:id="rId24"/>
    <p:sldLayoutId id="2147483693" r:id="rId25"/>
    <p:sldLayoutId id="2147483694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100000"/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12062A3-121C-B34C-AB51-DCD3722D5CDC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6015DB0-0CE0-C34D-A4F1-96B720FAC2E0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1FB8014-606E-8D46-87AE-E541F45B65A6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E642EB4-FD31-0948-9F7D-1E74C6A3668D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46EF635A-EB1F-8543-8E37-54D64C5EE21B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9" name="Rechthoek: afgeronde hoeken 61">
              <a:extLst>
                <a:ext uri="{FF2B5EF4-FFF2-40B4-BE49-F238E27FC236}">
                  <a16:creationId xmlns:a16="http://schemas.microsoft.com/office/drawing/2014/main" id="{1DD8D741-637A-BA4E-8A17-80BC18B553D4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6E8D7ECA-8CB5-0942-8D16-2C08C3DCAEB1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016BD48-F70C-404B-B6E0-B153EE576D42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BD346C2B-DB24-3F4F-AAB5-D99F5B7B1415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7F9255A2-385A-AE48-AEA8-017A48DECE74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9B57EC4-CC19-7B44-8ED8-E5452281FD07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ep 14">
            <a:extLst>
              <a:ext uri="{FF2B5EF4-FFF2-40B4-BE49-F238E27FC236}">
                <a16:creationId xmlns:a16="http://schemas.microsoft.com/office/drawing/2014/main" id="{FDA4DD9C-A1AB-6649-B148-5886E3601CC0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BE2265D3-E5CB-EA41-8226-2C308F54279B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18" name="Rechthoek: afgeronde hoeken 55">
                <a:extLst>
                  <a:ext uri="{FF2B5EF4-FFF2-40B4-BE49-F238E27FC236}">
                    <a16:creationId xmlns:a16="http://schemas.microsoft.com/office/drawing/2014/main" id="{E6B19CB3-F4B4-D44D-81D7-3B2FABB6FDC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77AC894A-2DF7-C249-ADCF-380F1A7BB5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0" name="Rechthoek 19">
                <a:extLst>
                  <a:ext uri="{FF2B5EF4-FFF2-40B4-BE49-F238E27FC236}">
                    <a16:creationId xmlns:a16="http://schemas.microsoft.com/office/drawing/2014/main" id="{9EDC694A-A931-2E4A-91FB-F94F92CB2E2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27A75A45-A7A2-D242-9DD5-A6E6ABB1ABD7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9273C1D7-371C-B74E-8E47-4D1134D8A752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1090EDD9-E6E8-E446-BE46-C7FE75128A17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7" name="Boog 16">
              <a:extLst>
                <a:ext uri="{FF2B5EF4-FFF2-40B4-BE49-F238E27FC236}">
                  <a16:creationId xmlns:a16="http://schemas.microsoft.com/office/drawing/2014/main" id="{738F85DD-530E-794A-9D03-C00C327FD0E0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4" name="Tekstvak 23">
            <a:extLst>
              <a:ext uri="{FF2B5EF4-FFF2-40B4-BE49-F238E27FC236}">
                <a16:creationId xmlns:a16="http://schemas.microsoft.com/office/drawing/2014/main" id="{111A75AB-C985-E841-A964-67C49B192D76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E750252D-6D72-224A-BFE9-8239EDD5EF63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26" name="Vrije vorm: vorm 52">
            <a:extLst>
              <a:ext uri="{FF2B5EF4-FFF2-40B4-BE49-F238E27FC236}">
                <a16:creationId xmlns:a16="http://schemas.microsoft.com/office/drawing/2014/main" id="{7A266366-512B-FF43-A39C-6A7E2D118CBB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0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7" r:id="rId2"/>
    <p:sldLayoutId id="2147483714" r:id="rId3"/>
    <p:sldLayoutId id="2147483719" r:id="rId4"/>
    <p:sldLayoutId id="2147483715" r:id="rId5"/>
    <p:sldLayoutId id="2147483734" r:id="rId6"/>
    <p:sldLayoutId id="2147483735" r:id="rId7"/>
    <p:sldLayoutId id="2147483736" r:id="rId8"/>
    <p:sldLayoutId id="2147483672" r:id="rId9"/>
    <p:sldLayoutId id="2147483673" r:id="rId10"/>
    <p:sldLayoutId id="2147483674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9" r:id="rId23"/>
    <p:sldLayoutId id="2147483690" r:id="rId24"/>
    <p:sldLayoutId id="2147483732" r:id="rId25"/>
    <p:sldLayoutId id="2147483733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1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web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web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D5DD6E-B8D7-CA40-882E-E56A5F61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Raining</a:t>
            </a:r>
            <a:r>
              <a:rPr lang="nl-NL" dirty="0"/>
              <a:t> </a:t>
            </a:r>
            <a:r>
              <a:rPr lang="nl-NL" dirty="0" err="1"/>
              <a:t>LEDs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31861E0-1D7B-2043-95D3-F85E781629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Eindpresentatie Project </a:t>
            </a:r>
            <a:r>
              <a:rPr lang="nl-NL" dirty="0" err="1"/>
              <a:t>Experience</a:t>
            </a:r>
            <a:endParaRPr lang="nl-NL" dirty="0"/>
          </a:p>
        </p:txBody>
      </p:sp>
      <p:pic>
        <p:nvPicPr>
          <p:cNvPr id="6" name="Tijdelijke aanduiding voor afbeelding 5">
            <a:extLst>
              <a:ext uri="{FF2B5EF4-FFF2-40B4-BE49-F238E27FC236}">
                <a16:creationId xmlns:a16="http://schemas.microsoft.com/office/drawing/2014/main" id="{99C926C7-53AD-6BF6-59CB-2F568A559E4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66" b="20866"/>
          <a:stretch>
            <a:fillRect/>
          </a:stretch>
        </p:blipFill>
        <p:spPr>
          <a:xfrm>
            <a:off x="2542865" y="2642163"/>
            <a:ext cx="9649135" cy="4215838"/>
          </a:xfrm>
        </p:spPr>
      </p:pic>
    </p:spTree>
    <p:extLst>
      <p:ext uri="{BB962C8B-B14F-4D97-AF65-F5344CB8AC3E}">
        <p14:creationId xmlns:p14="http://schemas.microsoft.com/office/powerpoint/2010/main" val="2868180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BFEAF3-F2F5-CD66-D678-0DC7409D6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MQTT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AFB45C6-9AE7-701E-59AC-39054F3C50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4 topics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A8328BD-61FE-AF4D-5C72-23A9A2D150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Command</a:t>
            </a:r>
            <a:r>
              <a:rPr lang="nl-BE" dirty="0"/>
              <a:t>: ON/OFF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Brightness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Rgbw</a:t>
            </a:r>
            <a:r>
              <a:rPr lang="nl-BE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Effects</a:t>
            </a:r>
            <a:r>
              <a:rPr lang="nl-BE" dirty="0"/>
              <a:t> 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7082A50-9A35-7077-8BFC-ED64D526DD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4098" name="Picture 2" descr="mqtt explorer">
            <a:extLst>
              <a:ext uri="{FF2B5EF4-FFF2-40B4-BE49-F238E27FC236}">
                <a16:creationId xmlns:a16="http://schemas.microsoft.com/office/drawing/2014/main" id="{5CCD96E8-300A-2EF9-54DF-42670813B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2660" y="2249404"/>
            <a:ext cx="5241140" cy="3694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165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CCA90B-D72D-A989-B708-01957C05F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Code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3B0A323-DD34-70F1-0E8B-1B706EB3AA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AD1FE7D-6BC7-0C3A-C707-86BFC3A9281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7 effecten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Buttonhandling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F5C3F20-E8D4-FE5D-007F-BD124AB705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03406AE7-E710-3846-6483-02BC27F9D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8324" y="1326229"/>
            <a:ext cx="3845476" cy="4746320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32D6AB66-1D82-A2D5-FF65-2A539C852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9100" y="3868638"/>
            <a:ext cx="2499577" cy="202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759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323075-F243-B433-8F3D-5F34418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Elektrisch schema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9EEFCD7-9838-41D7-2EED-35A94C0A40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62C403-58E2-69F5-1659-D09BD67905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Datapinnen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Knoppen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1450771-1C5F-2C2D-B5ED-A34BC03CAB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122" name="Picture 2" descr="elektrisch schema2">
            <a:extLst>
              <a:ext uri="{FF2B5EF4-FFF2-40B4-BE49-F238E27FC236}">
                <a16:creationId xmlns:a16="http://schemas.microsoft.com/office/drawing/2014/main" id="{4F0408BB-888B-01BC-E890-82B95F7A9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2991" y="2114987"/>
            <a:ext cx="7591644" cy="3821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0260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4FAF33-3B1B-1F9E-7A35-70C9D7D9D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Onderworpen testen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330DEA3-DE79-7EEC-2CFD-2F5BAA48C5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33CD8AF-4266-C3D4-F7A5-F0FBD3559D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Code in combinatie met knoppen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MQTT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Helderheid/aantal </a:t>
            </a:r>
            <a:r>
              <a:rPr lang="nl-BE" dirty="0" err="1"/>
              <a:t>LEDs</a:t>
            </a: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BF096C2-3FE3-B315-34F9-0A5146AD6E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B66026AA-122B-03E9-6E21-31B3F29AEA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28"/>
          <a:stretch/>
        </p:blipFill>
        <p:spPr>
          <a:xfrm>
            <a:off x="5890622" y="2441542"/>
            <a:ext cx="4156245" cy="309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338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24E90-30B3-C892-29FD-CF1764E0A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Documentatie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9959EA7-CBF8-911A-8BBC-7ED3B2C711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3699E0A-F0E8-FFA0-6ADB-99221DA2DB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Materialen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Software (installatie)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Project </a:t>
            </a:r>
            <a:r>
              <a:rPr lang="nl-BE" dirty="0" err="1"/>
              <a:t>expansion</a:t>
            </a:r>
            <a:r>
              <a:rPr lang="nl-BE" dirty="0"/>
              <a:t> (</a:t>
            </a:r>
            <a:r>
              <a:rPr lang="nl-BE" dirty="0" err="1"/>
              <a:t>proof</a:t>
            </a:r>
            <a:r>
              <a:rPr lang="nl-BE" dirty="0"/>
              <a:t> of concept)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Problemen/ </a:t>
            </a:r>
            <a:r>
              <a:rPr lang="nl-BE" dirty="0" err="1"/>
              <a:t>troubleshooting</a:t>
            </a: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0C2E34D-EFDD-E003-278D-D7545087FA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56257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42AC09-6649-018C-B0D8-CB2574CF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Uitbreiding project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6E8EA8F-BCF1-FBF0-8A5E-7C399F95F2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07CC7A9-7B70-C4A8-83A9-7F26074F0E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Grotere box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Dubbele </a:t>
            </a:r>
            <a:r>
              <a:rPr lang="nl-BE" dirty="0" err="1"/>
              <a:t>LEDstrips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Sterkere voeding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…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7E0E794-0635-B102-AD7C-04F8D7A9F6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146" name="Picture 2" descr="expanded box">
            <a:extLst>
              <a:ext uri="{FF2B5EF4-FFF2-40B4-BE49-F238E27FC236}">
                <a16:creationId xmlns:a16="http://schemas.microsoft.com/office/drawing/2014/main" id="{93C0C3EC-CEEC-2259-327F-BB915A817B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98" r="19999"/>
          <a:stretch/>
        </p:blipFill>
        <p:spPr bwMode="auto">
          <a:xfrm>
            <a:off x="4871034" y="2368988"/>
            <a:ext cx="2827003" cy="24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expanded box">
            <a:extLst>
              <a:ext uri="{FF2B5EF4-FFF2-40B4-BE49-F238E27FC236}">
                <a16:creationId xmlns:a16="http://schemas.microsoft.com/office/drawing/2014/main" id="{6D1E12C5-9329-770E-AEF7-1F6736028F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95" r="33892"/>
          <a:stretch/>
        </p:blipFill>
        <p:spPr bwMode="auto">
          <a:xfrm>
            <a:off x="8494915" y="2025485"/>
            <a:ext cx="2639362" cy="3447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266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816EAD-C63F-9043-4C3D-F05424F10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Raining</a:t>
            </a:r>
            <a:r>
              <a:rPr lang="nl-BE" dirty="0"/>
              <a:t> </a:t>
            </a:r>
            <a:r>
              <a:rPr lang="nl-BE" dirty="0" err="1"/>
              <a:t>LEDs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1C3D571-25A4-3872-6BD2-1E50D5F64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Eindpresentatie Project </a:t>
            </a:r>
            <a:r>
              <a:rPr lang="nl-BE" dirty="0" err="1"/>
              <a:t>Experience</a:t>
            </a:r>
            <a:endParaRPr lang="nl-BE" dirty="0"/>
          </a:p>
        </p:txBody>
      </p:sp>
      <p:pic>
        <p:nvPicPr>
          <p:cNvPr id="5" name="Tijdelijke aanduiding voor afbeelding 5">
            <a:extLst>
              <a:ext uri="{FF2B5EF4-FFF2-40B4-BE49-F238E27FC236}">
                <a16:creationId xmlns:a16="http://schemas.microsoft.com/office/drawing/2014/main" id="{AA189B04-7855-E82F-1CED-86A70583A7D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66" b="20866"/>
          <a:stretch>
            <a:fillRect/>
          </a:stretch>
        </p:blipFill>
        <p:spPr>
          <a:xfrm>
            <a:off x="2590800" y="2663825"/>
            <a:ext cx="9601200" cy="4194175"/>
          </a:xfrm>
        </p:spPr>
      </p:pic>
    </p:spTree>
    <p:extLst>
      <p:ext uri="{BB962C8B-B14F-4D97-AF65-F5344CB8AC3E}">
        <p14:creationId xmlns:p14="http://schemas.microsoft.com/office/powerpoint/2010/main" val="1603363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E65586-CA41-D079-84B6-28F390700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Team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93A7F8C-EE61-CAFB-6700-231F140C7F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Wie deed wat?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D22B6C2-544E-584C-353E-7549609F8F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Jonas: SCRUM master, BOM-lijst, vormgeving box,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Xander: Bug </a:t>
            </a:r>
            <a:r>
              <a:rPr lang="nl-BE" dirty="0" err="1"/>
              <a:t>fixes</a:t>
            </a:r>
            <a:r>
              <a:rPr lang="nl-BE" dirty="0"/>
              <a:t>, MQTT, documentatie,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Colin: Programmeren, MQTT, solderen,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Vic: </a:t>
            </a:r>
            <a:r>
              <a:rPr lang="nl-BE" dirty="0" err="1"/>
              <a:t>LEDstrips</a:t>
            </a:r>
            <a:r>
              <a:rPr lang="nl-BE" dirty="0"/>
              <a:t> &amp; knoppen, voeding, documentatie, …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197F772-61E1-39FD-D38F-517312B35A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7055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D43F1B-1594-9428-3A83-B03BEF920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Opdracht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E8A2D37-486A-67CF-AD5A-C9F6FFE202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A56953D-7D2E-3789-F679-68AE1ABC1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Kubus met 3 zijden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LEDstrips</a:t>
            </a:r>
            <a:r>
              <a:rPr lang="nl-BE" dirty="0"/>
              <a:t> uit plafond in verschillende patronen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Proof</a:t>
            </a:r>
            <a:r>
              <a:rPr lang="nl-BE" dirty="0"/>
              <a:t> of concept (uitbreiding mogelijk)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Implementatie in Project Master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0469A3B-426F-F68F-42E0-0CFE359728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A5E751C1-9846-8047-6254-AA7700786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372" y="2340443"/>
            <a:ext cx="5036291" cy="254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617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6F0C75-61EE-2B23-5693-37A699670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Startsituatie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6E0E4F2-657B-5596-ECA4-B2B2BD373D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78ABEB-D65C-AE73-2220-04F9EEB05F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Brainstorm vormgeving box:</a:t>
            </a:r>
          </a:p>
          <a:p>
            <a:pPr marL="552450" lvl="2" indent="-285750">
              <a:buFont typeface="Arial" panose="020B0604020202020204" pitchFamily="34" charset="0"/>
              <a:buChar char="•"/>
            </a:pPr>
            <a:r>
              <a:rPr lang="nl-BE" dirty="0"/>
              <a:t>Grootte</a:t>
            </a:r>
          </a:p>
          <a:p>
            <a:pPr marL="552450" lvl="2" indent="-285750">
              <a:buFont typeface="Arial" panose="020B0604020202020204" pitchFamily="34" charset="0"/>
              <a:buChar char="•"/>
            </a:pPr>
            <a:r>
              <a:rPr lang="nl-BE" dirty="0"/>
              <a:t>Materialen</a:t>
            </a:r>
          </a:p>
          <a:p>
            <a:pPr marL="552450" lvl="2" indent="-285750">
              <a:buFont typeface="Arial" panose="020B0604020202020204" pitchFamily="34" charset="0"/>
              <a:buChar char="•"/>
            </a:pPr>
            <a:r>
              <a:rPr lang="nl-BE" dirty="0"/>
              <a:t>Aantal </a:t>
            </a:r>
            <a:r>
              <a:rPr lang="nl-BE" dirty="0" err="1"/>
              <a:t>LEDs</a:t>
            </a:r>
            <a:r>
              <a:rPr lang="nl-BE" dirty="0"/>
              <a:t> 	</a:t>
            </a:r>
          </a:p>
          <a:p>
            <a:pPr marL="552450" lvl="2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Projectcanvas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98C6FB7-1ABB-34F5-B417-2449240F6C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8" name="Picture 4" descr="Projectcanvas">
            <a:extLst>
              <a:ext uri="{FF2B5EF4-FFF2-40B4-BE49-F238E27FC236}">
                <a16:creationId xmlns:a16="http://schemas.microsoft.com/office/drawing/2014/main" id="{CF8BC78B-4BBA-D6FE-0413-246F2110A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104347" y="1294497"/>
            <a:ext cx="4160166" cy="5546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8445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B5543-EE56-008F-22E3-B3BE384E1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Materialen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BE519E2-37B1-2ACB-3705-E6C5DA6648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Box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99CC133-EAC4-660B-E7CE-B2B90D74B1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Box van 70 X 70 X 70 cm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Mbf</a:t>
            </a:r>
            <a:r>
              <a:rPr lang="nl-BE" dirty="0"/>
              <a:t> hout (stevig en makkelijk boren)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A224786-B6B6-F109-5E11-2EF2AD78F5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8" name="Picture 4" descr="MDF - Brut - Houthandel Tavernier">
            <a:extLst>
              <a:ext uri="{FF2B5EF4-FFF2-40B4-BE49-F238E27FC236}">
                <a16:creationId xmlns:a16="http://schemas.microsoft.com/office/drawing/2014/main" id="{1A162C98-288C-BE8B-5039-49FFFA43CD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360" y="1645687"/>
            <a:ext cx="3962969" cy="2570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A19FEA2A-1364-DA31-044C-3E9F3C5D2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7508" y="3739074"/>
            <a:ext cx="4425282" cy="232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548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76A263-D765-E55C-91EC-5A3CB6EBF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Materialen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9D18A61-2873-DF8B-DE70-F2A8F142AF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Spiegels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BF7D843-AD8D-0752-7395-9F6D2AD76F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Echte spiegels = duur en zwaar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Oplossing: spiegelfolie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F37513E-2825-5BE5-F78D-93D9CC350E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2050" name="Picture 2" descr="OPITEC is uniek techniek beeldende vormgeving schilderen | Spiegelfolie,  zelfklevend (20x23cm) zilver, 2 vel">
            <a:extLst>
              <a:ext uri="{FF2B5EF4-FFF2-40B4-BE49-F238E27FC236}">
                <a16:creationId xmlns:a16="http://schemas.microsoft.com/office/drawing/2014/main" id="{1817AC51-0207-19F0-D333-5E398AA18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087" y="3527707"/>
            <a:ext cx="3700317" cy="2252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C79272B8-400F-052E-0994-830EA20864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82730"/>
            <a:ext cx="5242442" cy="388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57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913634-55C8-EAB6-D136-1E3EECF39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Materialen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DC37EFD-AA69-F9FA-3FB2-D69F8477DA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Knoppen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51B48FE-7977-D8F0-02C8-CF4C25B847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Mogelijk om te veranderen tussen effecten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Aan binnenkant om op te vallen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Elke knop op aparte pin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CCB7F1F-3224-F8A6-9167-539FF02FFD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2050" name="Picture 2" descr="Gotron | Grote dome LED drukknop rood D: 100mm - Arcade |  Elektronicaspecialist">
            <a:extLst>
              <a:ext uri="{FF2B5EF4-FFF2-40B4-BE49-F238E27FC236}">
                <a16:creationId xmlns:a16="http://schemas.microsoft.com/office/drawing/2014/main" id="{BE1EA664-D593-08B6-706B-53BFCE58C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33356"/>
            <a:ext cx="2943520" cy="294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otron | Grote dome LED drukknop wit D: 100mm - Arcade |  Elektronicaspecialist">
            <a:extLst>
              <a:ext uri="{FF2B5EF4-FFF2-40B4-BE49-F238E27FC236}">
                <a16:creationId xmlns:a16="http://schemas.microsoft.com/office/drawing/2014/main" id="{0E51F62C-91AB-65BA-6DEB-E2C50219C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5935" y="3362743"/>
            <a:ext cx="3038885" cy="303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4895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7E324D-0D54-23AF-5E07-86A852CB2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Materialen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728B1FB-656C-C64E-EBCA-17AAD60C75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 err="1"/>
              <a:t>LEDstrips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1F2B79B-8A39-982F-F09F-D0B30EFC48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5V </a:t>
            </a:r>
            <a:r>
              <a:rPr lang="nl-BE" dirty="0" err="1"/>
              <a:t>LEDstrips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Enkelzijdig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Op 4 datapinnen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7B9E06C-6D9F-0A10-0193-133A793F93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4098" name="Picture 2" descr="LED tests">
            <a:extLst>
              <a:ext uri="{FF2B5EF4-FFF2-40B4-BE49-F238E27FC236}">
                <a16:creationId xmlns:a16="http://schemas.microsoft.com/office/drawing/2014/main" id="{0D43456B-E4CF-72F2-31EA-27453E61D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562" y="995250"/>
            <a:ext cx="4323396" cy="324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5F57D12B-41F1-DD70-18F2-38AA693AC5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7" t="8026"/>
          <a:stretch/>
        </p:blipFill>
        <p:spPr>
          <a:xfrm>
            <a:off x="8540685" y="3021237"/>
            <a:ext cx="3163710" cy="314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44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3D4474-91F9-6CBB-4E54-CC02ACD8B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Aansturing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1DF17B9-0994-E65D-5077-E8EEADBFC1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22FA7F6-A6A6-F26F-E29C-82F2044601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ESP32-C3-DevKitM-1 microcontroller: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Voldoende pinnen (</a:t>
            </a:r>
            <a:r>
              <a:rPr lang="nl-BE" dirty="0" err="1"/>
              <a:t>LED’s</a:t>
            </a:r>
            <a:r>
              <a:rPr lang="nl-BE" dirty="0"/>
              <a:t> en knoppen)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Ondersteunt MQTT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C11289A-EF92-9C3F-D95D-DD8642A811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3074" name="Picture 2" descr="ESP32-C3-DevKitM-1 - ESP32-C3 - — ESP-IDF Programming Guide latest  documentation">
            <a:extLst>
              <a:ext uri="{FF2B5EF4-FFF2-40B4-BE49-F238E27FC236}">
                <a16:creationId xmlns:a16="http://schemas.microsoft.com/office/drawing/2014/main" id="{B8B369A6-AFF8-83BE-16D1-97F32ADF0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1178" y="2368988"/>
            <a:ext cx="5775450" cy="3465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87052"/>
      </p:ext>
    </p:extLst>
  </p:cSld>
  <p:clrMapOvr>
    <a:masterClrMapping/>
  </p:clrMapOvr>
</p:sld>
</file>

<file path=ppt/theme/theme1.xml><?xml version="1.0" encoding="utf-8"?>
<a:theme xmlns:a="http://schemas.openxmlformats.org/drawingml/2006/main" name="Vives Light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9AECF553-7C3E-D64F-8781-B8A5B594CC6D}"/>
    </a:ext>
  </a:extLst>
</a:theme>
</file>

<file path=ppt/theme/theme2.xml><?xml version="1.0" encoding="utf-8"?>
<a:theme xmlns:a="http://schemas.openxmlformats.org/drawingml/2006/main" name="Vives Sand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4CC61B44-0997-9846-B4E4-6DA64B4C0D3F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C1CAA22D469040B71D14E8C4E39BE9" ma:contentTypeVersion="4" ma:contentTypeDescription="Een nieuw document maken." ma:contentTypeScope="" ma:versionID="26ad897eaf7b3e4ef3af6ff702028217">
  <xsd:schema xmlns:xsd="http://www.w3.org/2001/XMLSchema" xmlns:xs="http://www.w3.org/2001/XMLSchema" xmlns:p="http://schemas.microsoft.com/office/2006/metadata/properties" xmlns:ns2="b6bce6f3-de65-48d6-9397-faa97a269bae" targetNamespace="http://schemas.microsoft.com/office/2006/metadata/properties" ma:root="true" ma:fieldsID="a99115ebea14d0053e381e760cbb2011" ns2:_="">
    <xsd:import namespace="b6bce6f3-de65-48d6-9397-faa97a269b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bce6f3-de65-48d6-9397-faa97a269b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9D7443-0922-4D47-A076-23A2C494506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2423EBF-3A99-4709-A460-CCCFD79A3E3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76FE2B8-688D-4487-B56A-05162BA559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6bce6f3-de65-48d6-9397-faa97a269b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Presentatiesjabloon</Template>
  <TotalTime>502</TotalTime>
  <Words>649</Words>
  <Application>Microsoft Office PowerPoint</Application>
  <PresentationFormat>Breedbeeld</PresentationFormat>
  <Paragraphs>132</Paragraphs>
  <Slides>16</Slides>
  <Notes>16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16</vt:i4>
      </vt:variant>
    </vt:vector>
  </HeadingPairs>
  <TitlesOfParts>
    <vt:vector size="26" baseType="lpstr">
      <vt:lpstr>Arial</vt:lpstr>
      <vt:lpstr>Calibri</vt:lpstr>
      <vt:lpstr>Quicksand</vt:lpstr>
      <vt:lpstr>Segoe UI</vt:lpstr>
      <vt:lpstr>Segoe UI Black</vt:lpstr>
      <vt:lpstr>Segoe UI Light</vt:lpstr>
      <vt:lpstr>Systeemlettertype regulier</vt:lpstr>
      <vt:lpstr>Times New Roman</vt:lpstr>
      <vt:lpstr>Vives Light</vt:lpstr>
      <vt:lpstr>Vives Sand</vt:lpstr>
      <vt:lpstr>Raining LEDs</vt:lpstr>
      <vt:lpstr>Team</vt:lpstr>
      <vt:lpstr>Opdracht</vt:lpstr>
      <vt:lpstr>Startsituatie</vt:lpstr>
      <vt:lpstr>Materialen</vt:lpstr>
      <vt:lpstr>Materialen</vt:lpstr>
      <vt:lpstr>Materialen</vt:lpstr>
      <vt:lpstr>Materialen</vt:lpstr>
      <vt:lpstr>Aansturing</vt:lpstr>
      <vt:lpstr>MQTT</vt:lpstr>
      <vt:lpstr>Code</vt:lpstr>
      <vt:lpstr>Elektrisch schema</vt:lpstr>
      <vt:lpstr>Onderworpen testen</vt:lpstr>
      <vt:lpstr>Documentatie</vt:lpstr>
      <vt:lpstr>Uitbreiding project</vt:lpstr>
      <vt:lpstr>Raining LEDs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Raining LEDs</dc:title>
  <dc:creator>Xander Vyvey</dc:creator>
  <cp:lastModifiedBy>Xander Vyvey</cp:lastModifiedBy>
  <cp:revision>4</cp:revision>
  <dcterms:created xsi:type="dcterms:W3CDTF">2023-12-12T10:18:50Z</dcterms:created>
  <dcterms:modified xsi:type="dcterms:W3CDTF">2023-12-17T16:18:11Z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0x01010062C1CAA22D469040B71D14E8C4E39BE9</vt:lpwstr>
  </property>
  <property fmtid="{D5CDD505-2E9C-101B-9397-08002B2CF9AE}" pid="3" name="Academiejaar">
    <vt:lpwstr>711;#2021-22|beb9d309-e139-4f16-a9ae-9e42fd0d30d6</vt:lpwstr>
  </property>
  <property fmtid="{D5CDD505-2E9C-101B-9397-08002B2CF9AE}" pid="4" name="Campus">
    <vt:lpwstr/>
  </property>
  <property fmtid="{D5CDD505-2E9C-101B-9397-08002B2CF9AE}" pid="5" name="Studiegebied">
    <vt:lpwstr/>
  </property>
  <property fmtid="{D5CDD505-2E9C-101B-9397-08002B2CF9AE}" pid="6" name="MediaServiceImageTags">
    <vt:lpwstr/>
  </property>
</Properties>
</file>

<file path=docProps/thumbnail.jpeg>
</file>